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22"/>
  </p:normalViewPr>
  <p:slideViewPr>
    <p:cSldViewPr snapToGrid="0">
      <p:cViewPr varScale="1">
        <p:scale>
          <a:sx n="108" d="100"/>
          <a:sy n="108" d="100"/>
        </p:scale>
        <p:origin x="5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3F300-8A4C-9B63-8CBF-8C135421D4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48007A-FDCF-F54C-3C3D-091FC9795D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89005-27B2-EEA3-4E20-B236AC3F5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B0AD6-3951-EDEB-72A9-FC1E1BCD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4EAAE-17F0-1111-58AA-B47D51D6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21697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788E9-57BC-A610-B3C1-A88C5D252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10E56-8110-92BA-48E9-C0EC463EA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C0CE6-33CD-1422-7C82-67F234F6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3F5BA-AB77-C818-2EF1-2707FBFD9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0BBC1-1EB0-F9A2-6E84-8B795ACF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34635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847A12-E5BC-546D-2D6B-31B9817D03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059543-98EE-39F5-C337-7481D87CF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E0DB4-D8D8-FB5B-66CE-567EDB38E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8260-3DD1-A583-D1BD-40DAE74A2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19192-BF5C-DCDC-157C-200EED4D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7291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48D20-7F0E-3993-1C24-43CA0FCE9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26286-260E-891F-20ED-8D8628E73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15908-9B06-C14F-DB90-D53AE7D8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1BBC7-5CD8-731E-89B7-8C9D2F0F3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9BCC09-52A1-3E99-729F-C36A5A86F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23635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57353-973B-1103-105F-979D8975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F1B6C-31FB-58B9-497C-281C6665D1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A67AC-3DDF-901A-5254-D14BEEE59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266A4-BE2F-1126-A960-E1D254917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1FAE3-7BE4-FE38-122F-45A29AD0A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03942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73B7-7F99-4A21-8F62-C2EC36D1C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1A56C-1700-BAE1-2B18-FD1B1184DE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D39973-50B4-C837-5C90-14D601290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5AA49-8FBD-0A47-8FED-A43C6E410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14FAD-9E6A-E138-2E38-BD8D04D4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ACC8C1-6D4B-75A7-37DA-0B4B43CB8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362716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8934D-E20F-23B0-8BBC-641E55F0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80EA9-C175-EC6F-3230-065E2B6AF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2B76E-16E0-5B58-7722-88B579A8D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9FCB5-A56A-3FB8-0F01-460FF4A857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292F9C-0951-8A3D-96BD-6CA16F86BE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061A4A-09CA-1091-8EFD-D043889AD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7E9C3A-478E-FB96-027C-8EDCA64E0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67EFD3-8604-AF2F-313F-4686D1953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61689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A979E-D93E-DFBE-6824-A4C55D82B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78D0B3-9012-F470-2870-CB0F34ED0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378525-5DF8-EBE4-C414-5DF31C72B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A0DAE-1911-2DFF-EC3C-11CF3E5EF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22700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C28488-540C-3751-1E00-5C9F586BA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8B46EA-2605-373F-8E48-6F6F644ED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16C84-D6A9-B3E7-C6F2-916FE5A2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728174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DF1F1-A32D-A989-0A01-84EFFB0A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216CC-FE9D-2E8D-0FA4-0284B89FA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9C5294-BA45-E4B4-1155-6C781DF9E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84456-0846-E2F8-E0CD-D19AB9DE2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64F1D6-8B34-1542-4012-2957D7286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58702-3084-3A86-2AA7-A5594E22B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962022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F847A-591A-E4E4-74AF-4C3AF3CAB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1BD47E-B425-D382-8366-490BE09E4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172EBD-6D0F-EA10-5E51-A595D7EC5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07AD7-7D8D-4D34-691E-20C90638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346E9-CDBE-B467-5D9A-9EC96FDC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3FE55-32A6-072C-8C1A-35859FDCB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861300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375BD-1789-F72C-EE2D-74B50CC61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6C0FA-FE7B-9EA8-20C3-39E55A322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A9203-C58D-ACF4-27B7-D7FCFE4B15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13677C-D322-B14C-BC95-F794BE56AF93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3EBA1-4C67-D513-502F-724409411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43275-87DA-733B-8A88-679B01AB1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9DF139-7125-6544-B6C9-02EA915998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8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7EC909-214A-1CDC-A35C-225C2C0369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9596"/>
            <a:ext cx="12209111" cy="6848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97633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7B155-BD62-F091-DD36-E66A22448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75C1AF-363F-66E5-7732-642B3C6CD4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56055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4DD206-1E2E-0A0A-8C6A-33DF927A1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613947-CC1B-9637-5904-9A5AEC7ACD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502220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D0E50F-3C37-9BFA-9836-0A3677425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5BD4C8-52A6-F377-C899-E4E4830637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63787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615392-BE79-5F44-A09B-5447CC00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256639-D62A-1DCD-825C-24B8F1487B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1539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F9447-80C5-B13F-300E-6206D06F2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9C77BF-BDA8-64D1-862C-7FE80AF62E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64343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D095F9-7C79-D24D-1CC2-110622E69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7C004A-89CC-213E-D42B-5A521606A5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49026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BEF3F9-97CE-206A-CC76-927941906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9B2FFF-9A2E-E928-8A07-064B1E4475A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022331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FB771-971B-4B8E-312D-6BC095EEE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2399E9-41FB-C7C2-9BB0-353E5A7BE2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1927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0357E5-48A6-44E1-10E7-6A0177855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8C022B-D720-2E36-3767-B924249D857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65302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8E2878-8CF2-7BCA-2320-D39439721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239EC1-6F06-3BB6-F242-C5C1C7B9F0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28424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5F17A4-17E4-9DA3-9C3E-942F50258F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57704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539B72-4361-9988-937D-273F6EDC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ACE581-0609-2794-F939-6D7D35722B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9595"/>
            <a:ext cx="12293601" cy="689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2560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95F153-48CE-8899-7912-9A0F34621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93C846-F39B-94B5-8485-82D7F10602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209694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C8B567-0F76-C4C4-C530-EE8766804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812EC7-6AC6-A1FB-CF77-741DE975634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70780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C37626-23A9-88E1-B379-7FBAE41C0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28615E-F862-2972-E46B-90CB4301452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04374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6F811C-8874-2032-312E-449A5521E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F7B502-FB08-0DAB-3C3A-48703A73BE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599309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94C88E-5BD8-EEC8-9621-A49B64547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D75A22-DE5C-1F02-4A23-F9C6D06EFE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96346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64D55D-20A5-27E8-3134-2BFE76F21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5A894E-D4BA-FF93-5D26-04FBBC2265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842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0</Words>
  <Application>Microsoft Macintosh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Shawna Wright</dc:creator>
  <cp:lastModifiedBy>Shawna Wright</cp:lastModifiedBy>
  <cp:revision>2</cp:revision>
  <dcterms:created xsi:type="dcterms:W3CDTF">2026-07-07T20:23:09Z</dcterms:created>
  <dcterms:modified xsi:type="dcterms:W3CDTF">2026-07-08T01:22:44Z</dcterms:modified>
</cp:coreProperties>
</file>