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DB1"/>
    <a:srgbClr val="576F44"/>
    <a:srgbClr val="66834E"/>
    <a:srgbClr val="D6B65B"/>
    <a:srgbClr val="87B3C9"/>
    <a:srgbClr val="95C5DB"/>
    <a:srgbClr val="8CB070"/>
    <a:srgbClr val="DAB95D"/>
    <a:srgbClr val="C0749D"/>
    <a:srgbClr val="C3A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0"/>
    <p:restoredTop sz="96076"/>
  </p:normalViewPr>
  <p:slideViewPr>
    <p:cSldViewPr snapToGrid="0">
      <p:cViewPr varScale="1">
        <p:scale>
          <a:sx n="96" d="100"/>
          <a:sy n="96" d="100"/>
        </p:scale>
        <p:origin x="776" y="472"/>
      </p:cViewPr>
      <p:guideLst/>
    </p:cSldViewPr>
  </p:slideViewPr>
  <p:outlineViewPr>
    <p:cViewPr>
      <p:scale>
        <a:sx n="33" d="100"/>
        <a:sy n="33" d="100"/>
      </p:scale>
      <p:origin x="0" y="-215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280C4A-73D4-4A8C-A633-A59BB7B64554}" type="doc">
      <dgm:prSet loTypeId="urn:microsoft.com/office/officeart/2005/8/layout/vList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6664EC-D37F-4677-B26A-AB276F3AA593}">
      <dgm:prSet phldrT="[Text]" custT="1"/>
      <dgm:spPr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b="1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gm:t>
    </dgm:pt>
    <dgm:pt modelId="{4DD2012F-4822-4987-85E4-AB8CBE035A8D}" type="par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9EAF15-9D81-4B0B-8BB8-20D7BB532C22}" type="sibTrans" cxnId="{48CD7E58-B546-4498-B82F-A7C2370539EC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74AC6F0-755F-4BFF-BBD5-1B6CF375C0DE}">
      <dgm:prSet phldrT="[Text]" custT="1"/>
      <dgm:spPr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B74F5836-BF06-4ED8-AEF6-1D36A05478D8}" type="par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C160F8-6E17-4009-9463-211D846021AE}" type="sibTrans" cxnId="{F17E65BD-0590-46B0-8978-7723DAB2FC91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2607D18-FE11-4B7D-A331-F90906020524}">
      <dgm:prSet phldrT="[Text]" custT="1"/>
      <dgm:spPr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BB0C87-38B0-41E3-84F5-3A1720EE9887}" type="par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4844577-DE63-48B5-B4E2-D817FFEE1D29}" type="sibTrans" cxnId="{DA2634F3-7BE5-4C82-97C2-1C124BE4A180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4A94B1D-6A01-4CBA-BC49-9330E4090E65}">
      <dgm:prSet phldrT="[Text]" custT="1"/>
      <dgm:spPr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/>
      </dgm:spPr>
      <dgm:t>
        <a:bodyPr/>
        <a:lstStyle/>
        <a:p>
          <a:r>
            <a:rPr lang="en-US" sz="24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gm:t>
    </dgm:pt>
    <dgm:pt modelId="{1BF68723-0F1D-453E-B68B-017C3D3544D2}" type="par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E5385B6-0741-4BD0-960B-74DD6D3DF37B}" type="sibTrans" cxnId="{4911BEED-F956-488F-AD03-088E73D5AAB2}">
      <dgm:prSet/>
      <dgm:spPr/>
      <dgm:t>
        <a:bodyPr/>
        <a:lstStyle/>
        <a:p>
          <a:endParaRPr lang="en-US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21FF2FC-7690-8247-9EF4-F7443FD98EDE}" type="pres">
      <dgm:prSet presAssocID="{C3280C4A-73D4-4A8C-A633-A59BB7B64554}" presName="linear" presStyleCnt="0">
        <dgm:presLayoutVars>
          <dgm:dir/>
          <dgm:resizeHandles val="exact"/>
        </dgm:presLayoutVars>
      </dgm:prSet>
      <dgm:spPr/>
    </dgm:pt>
    <dgm:pt modelId="{AC5BCA3E-7939-8F45-B72D-5D4AD2459148}" type="pres">
      <dgm:prSet presAssocID="{AD6664EC-D37F-4677-B26A-AB276F3AA593}" presName="comp" presStyleCnt="0"/>
      <dgm:spPr/>
    </dgm:pt>
    <dgm:pt modelId="{AC615389-EA0E-6B4E-A483-1D0976369D32}" type="pres">
      <dgm:prSet presAssocID="{AD6664EC-D37F-4677-B26A-AB276F3AA593}" presName="box" presStyleLbl="node1" presStyleIdx="0" presStyleCnt="4"/>
      <dgm:spPr/>
    </dgm:pt>
    <dgm:pt modelId="{3856DDEF-FF7E-E545-A804-F08A4D216895}" type="pres">
      <dgm:prSet presAssocID="{AD6664EC-D37F-4677-B26A-AB276F3AA593}" presName="img" presStyleLbl="fgImgPlace1" presStyleIdx="0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7DBBC9D3-87DC-3347-8572-1FB9F29051AD}" type="pres">
      <dgm:prSet presAssocID="{AD6664EC-D37F-4677-B26A-AB276F3AA593}" presName="text" presStyleLbl="node1" presStyleIdx="0" presStyleCnt="4">
        <dgm:presLayoutVars>
          <dgm:bulletEnabled val="1"/>
        </dgm:presLayoutVars>
      </dgm:prSet>
      <dgm:spPr/>
    </dgm:pt>
    <dgm:pt modelId="{AB4B77A1-2060-E348-89D4-FB044A932D30}" type="pres">
      <dgm:prSet presAssocID="{749EAF15-9D81-4B0B-8BB8-20D7BB532C22}" presName="spacer" presStyleCnt="0"/>
      <dgm:spPr/>
    </dgm:pt>
    <dgm:pt modelId="{3DDC8B90-471B-D54B-B143-290B2126B3A5}" type="pres">
      <dgm:prSet presAssocID="{574AC6F0-755F-4BFF-BBD5-1B6CF375C0DE}" presName="comp" presStyleCnt="0"/>
      <dgm:spPr/>
    </dgm:pt>
    <dgm:pt modelId="{E43B3375-7309-9D41-B2CB-DA2D01968C91}" type="pres">
      <dgm:prSet presAssocID="{574AC6F0-755F-4BFF-BBD5-1B6CF375C0DE}" presName="box" presStyleLbl="node1" presStyleIdx="1" presStyleCnt="4"/>
      <dgm:spPr/>
    </dgm:pt>
    <dgm:pt modelId="{338C1E19-3B8E-FD4B-8E0A-09AFBC50FC68}" type="pres">
      <dgm:prSet presAssocID="{574AC6F0-755F-4BFF-BBD5-1B6CF375C0DE}" presName="img" presStyleLbl="fgImgPlace1" presStyleIdx="1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E257CA15-F0EC-5A45-9B21-EEEB57339336}" type="pres">
      <dgm:prSet presAssocID="{574AC6F0-755F-4BFF-BBD5-1B6CF375C0DE}" presName="text" presStyleLbl="node1" presStyleIdx="1" presStyleCnt="4">
        <dgm:presLayoutVars>
          <dgm:bulletEnabled val="1"/>
        </dgm:presLayoutVars>
      </dgm:prSet>
      <dgm:spPr/>
    </dgm:pt>
    <dgm:pt modelId="{C9648116-7491-E14C-BAFA-EA1144BDEDE4}" type="pres">
      <dgm:prSet presAssocID="{D4C160F8-6E17-4009-9463-211D846021AE}" presName="spacer" presStyleCnt="0"/>
      <dgm:spPr/>
    </dgm:pt>
    <dgm:pt modelId="{E2EA6BB7-71EF-C64A-BCA2-6C2E95DAB981}" type="pres">
      <dgm:prSet presAssocID="{72607D18-FE11-4B7D-A331-F90906020524}" presName="comp" presStyleCnt="0"/>
      <dgm:spPr/>
    </dgm:pt>
    <dgm:pt modelId="{A333F371-0B77-CC42-842C-8C4CEE7BB601}" type="pres">
      <dgm:prSet presAssocID="{72607D18-FE11-4B7D-A331-F90906020524}" presName="box" presStyleLbl="node1" presStyleIdx="2" presStyleCnt="4"/>
      <dgm:spPr/>
    </dgm:pt>
    <dgm:pt modelId="{AB60AE05-4106-9D4A-B0E6-241F4A1A33B2}" type="pres">
      <dgm:prSet presAssocID="{72607D18-FE11-4B7D-A331-F90906020524}" presName="img" presStyleLbl="fgImgPlace1" presStyleIdx="2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92106318-3DB4-884E-B4ED-67D5AF0F6748}" type="pres">
      <dgm:prSet presAssocID="{72607D18-FE11-4B7D-A331-F90906020524}" presName="text" presStyleLbl="node1" presStyleIdx="2" presStyleCnt="4">
        <dgm:presLayoutVars>
          <dgm:bulletEnabled val="1"/>
        </dgm:presLayoutVars>
      </dgm:prSet>
      <dgm:spPr/>
    </dgm:pt>
    <dgm:pt modelId="{A748B2F0-06ED-9A4D-83D1-FCFEF547D54A}" type="pres">
      <dgm:prSet presAssocID="{24844577-DE63-48B5-B4E2-D817FFEE1D29}" presName="spacer" presStyleCnt="0"/>
      <dgm:spPr/>
    </dgm:pt>
    <dgm:pt modelId="{E6482F0A-6546-9745-AAD8-D7D3459C3D0B}" type="pres">
      <dgm:prSet presAssocID="{34A94B1D-6A01-4CBA-BC49-9330E4090E65}" presName="comp" presStyleCnt="0"/>
      <dgm:spPr/>
    </dgm:pt>
    <dgm:pt modelId="{B53E1056-D111-6642-8F3A-CBE57F883A3B}" type="pres">
      <dgm:prSet presAssocID="{34A94B1D-6A01-4CBA-BC49-9330E4090E65}" presName="box" presStyleLbl="node1" presStyleIdx="3" presStyleCnt="4"/>
      <dgm:spPr/>
    </dgm:pt>
    <dgm:pt modelId="{403710E2-8847-174B-B06D-3D83D9A16160}" type="pres">
      <dgm:prSet presAssocID="{34A94B1D-6A01-4CBA-BC49-9330E4090E65}" presName="img" presStyleLbl="fgImgPlace1" presStyleIdx="3" presStyleCnt="4"/>
      <dgm:spPr>
        <a:solidFill>
          <a:srgbClr val="C3A552"/>
        </a:solidFill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gm:spPr>
    </dgm:pt>
    <dgm:pt modelId="{A84E5A96-3B8A-C24D-98CA-0C4EFBE04346}" type="pres">
      <dgm:prSet presAssocID="{34A94B1D-6A01-4CBA-BC49-9330E409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B8D1C13-8B37-6042-BAA6-6CD4E68DA583}" type="presOf" srcId="{C3280C4A-73D4-4A8C-A633-A59BB7B64554}" destId="{421FF2FC-7690-8247-9EF4-F7443FD98EDE}" srcOrd="0" destOrd="0" presId="urn:microsoft.com/office/officeart/2005/8/layout/vList4"/>
    <dgm:cxn modelId="{0C2B064C-0FBD-1944-B264-DF165744F73A}" type="presOf" srcId="{574AC6F0-755F-4BFF-BBD5-1B6CF375C0DE}" destId="{E43B3375-7309-9D41-B2CB-DA2D01968C91}" srcOrd="0" destOrd="0" presId="urn:microsoft.com/office/officeart/2005/8/layout/vList4"/>
    <dgm:cxn modelId="{50C4394F-C43C-3844-B29A-19CB6E195538}" type="presOf" srcId="{AD6664EC-D37F-4677-B26A-AB276F3AA593}" destId="{7DBBC9D3-87DC-3347-8572-1FB9F29051AD}" srcOrd="1" destOrd="0" presId="urn:microsoft.com/office/officeart/2005/8/layout/vList4"/>
    <dgm:cxn modelId="{7EB30456-60D9-8949-8FD4-1DAE368125D2}" type="presOf" srcId="{34A94B1D-6A01-4CBA-BC49-9330E4090E65}" destId="{B53E1056-D111-6642-8F3A-CBE57F883A3B}" srcOrd="0" destOrd="0" presId="urn:microsoft.com/office/officeart/2005/8/layout/vList4"/>
    <dgm:cxn modelId="{48CD7E58-B546-4498-B82F-A7C2370539EC}" srcId="{C3280C4A-73D4-4A8C-A633-A59BB7B64554}" destId="{AD6664EC-D37F-4677-B26A-AB276F3AA593}" srcOrd="0" destOrd="0" parTransId="{4DD2012F-4822-4987-85E4-AB8CBE035A8D}" sibTransId="{749EAF15-9D81-4B0B-8BB8-20D7BB532C22}"/>
    <dgm:cxn modelId="{F17E65BD-0590-46B0-8978-7723DAB2FC91}" srcId="{C3280C4A-73D4-4A8C-A633-A59BB7B64554}" destId="{574AC6F0-755F-4BFF-BBD5-1B6CF375C0DE}" srcOrd="1" destOrd="0" parTransId="{B74F5836-BF06-4ED8-AEF6-1D36A05478D8}" sibTransId="{D4C160F8-6E17-4009-9463-211D846021AE}"/>
    <dgm:cxn modelId="{3E1567CD-4C2D-2545-BFA8-4252B7C2DE5F}" type="presOf" srcId="{72607D18-FE11-4B7D-A331-F90906020524}" destId="{A333F371-0B77-CC42-842C-8C4CEE7BB601}" srcOrd="0" destOrd="0" presId="urn:microsoft.com/office/officeart/2005/8/layout/vList4"/>
    <dgm:cxn modelId="{7F7358E3-2102-7C42-A985-26E8AC8F87D1}" type="presOf" srcId="{574AC6F0-755F-4BFF-BBD5-1B6CF375C0DE}" destId="{E257CA15-F0EC-5A45-9B21-EEEB57339336}" srcOrd="1" destOrd="0" presId="urn:microsoft.com/office/officeart/2005/8/layout/vList4"/>
    <dgm:cxn modelId="{4911BEED-F956-488F-AD03-088E73D5AAB2}" srcId="{C3280C4A-73D4-4A8C-A633-A59BB7B64554}" destId="{34A94B1D-6A01-4CBA-BC49-9330E4090E65}" srcOrd="3" destOrd="0" parTransId="{1BF68723-0F1D-453E-B68B-017C3D3544D2}" sibTransId="{FE5385B6-0741-4BD0-960B-74DD6D3DF37B}"/>
    <dgm:cxn modelId="{317BD7ED-245D-184C-92BC-3C1CD1341AA2}" type="presOf" srcId="{AD6664EC-D37F-4677-B26A-AB276F3AA593}" destId="{AC615389-EA0E-6B4E-A483-1D0976369D32}" srcOrd="0" destOrd="0" presId="urn:microsoft.com/office/officeart/2005/8/layout/vList4"/>
    <dgm:cxn modelId="{DA2634F3-7BE5-4C82-97C2-1C124BE4A180}" srcId="{C3280C4A-73D4-4A8C-A633-A59BB7B64554}" destId="{72607D18-FE11-4B7D-A331-F90906020524}" srcOrd="2" destOrd="0" parTransId="{2EBB0C87-38B0-41E3-84F5-3A1720EE9887}" sibTransId="{24844577-DE63-48B5-B4E2-D817FFEE1D29}"/>
    <dgm:cxn modelId="{0A6578F9-4E19-7245-8B61-74621839B094}" type="presOf" srcId="{72607D18-FE11-4B7D-A331-F90906020524}" destId="{92106318-3DB4-884E-B4ED-67D5AF0F6748}" srcOrd="1" destOrd="0" presId="urn:microsoft.com/office/officeart/2005/8/layout/vList4"/>
    <dgm:cxn modelId="{535FA6FA-C1F9-5E4C-AEC4-65D892865976}" type="presOf" srcId="{34A94B1D-6A01-4CBA-BC49-9330E4090E65}" destId="{A84E5A96-3B8A-C24D-98CA-0C4EFBE04346}" srcOrd="1" destOrd="0" presId="urn:microsoft.com/office/officeart/2005/8/layout/vList4"/>
    <dgm:cxn modelId="{08A6BCEF-1CED-B04D-BC77-E7B0883E5EE3}" type="presParOf" srcId="{421FF2FC-7690-8247-9EF4-F7443FD98EDE}" destId="{AC5BCA3E-7939-8F45-B72D-5D4AD2459148}" srcOrd="0" destOrd="0" presId="urn:microsoft.com/office/officeart/2005/8/layout/vList4"/>
    <dgm:cxn modelId="{C46D35B9-78A6-6542-9264-EC79B6EBE86D}" type="presParOf" srcId="{AC5BCA3E-7939-8F45-B72D-5D4AD2459148}" destId="{AC615389-EA0E-6B4E-A483-1D0976369D32}" srcOrd="0" destOrd="0" presId="urn:microsoft.com/office/officeart/2005/8/layout/vList4"/>
    <dgm:cxn modelId="{96CCA564-4D7E-5E4B-A78E-12D03FFC212A}" type="presParOf" srcId="{AC5BCA3E-7939-8F45-B72D-5D4AD2459148}" destId="{3856DDEF-FF7E-E545-A804-F08A4D216895}" srcOrd="1" destOrd="0" presId="urn:microsoft.com/office/officeart/2005/8/layout/vList4"/>
    <dgm:cxn modelId="{230FF99F-9428-A84D-BAD4-BAC21224651B}" type="presParOf" srcId="{AC5BCA3E-7939-8F45-B72D-5D4AD2459148}" destId="{7DBBC9D3-87DC-3347-8572-1FB9F29051AD}" srcOrd="2" destOrd="0" presId="urn:microsoft.com/office/officeart/2005/8/layout/vList4"/>
    <dgm:cxn modelId="{62171287-FEBF-AB44-872D-D5D99B8F0B53}" type="presParOf" srcId="{421FF2FC-7690-8247-9EF4-F7443FD98EDE}" destId="{AB4B77A1-2060-E348-89D4-FB044A932D30}" srcOrd="1" destOrd="0" presId="urn:microsoft.com/office/officeart/2005/8/layout/vList4"/>
    <dgm:cxn modelId="{DDE9867E-06A5-1F48-8709-60227A8282BB}" type="presParOf" srcId="{421FF2FC-7690-8247-9EF4-F7443FD98EDE}" destId="{3DDC8B90-471B-D54B-B143-290B2126B3A5}" srcOrd="2" destOrd="0" presId="urn:microsoft.com/office/officeart/2005/8/layout/vList4"/>
    <dgm:cxn modelId="{38BE3110-10CB-1143-A4A3-51128C89B39E}" type="presParOf" srcId="{3DDC8B90-471B-D54B-B143-290B2126B3A5}" destId="{E43B3375-7309-9D41-B2CB-DA2D01968C91}" srcOrd="0" destOrd="0" presId="urn:microsoft.com/office/officeart/2005/8/layout/vList4"/>
    <dgm:cxn modelId="{5E587177-B755-B54D-B7DB-98C11E41867A}" type="presParOf" srcId="{3DDC8B90-471B-D54B-B143-290B2126B3A5}" destId="{338C1E19-3B8E-FD4B-8E0A-09AFBC50FC68}" srcOrd="1" destOrd="0" presId="urn:microsoft.com/office/officeart/2005/8/layout/vList4"/>
    <dgm:cxn modelId="{EE5112FF-BC65-564B-8C0E-6F2DA216B764}" type="presParOf" srcId="{3DDC8B90-471B-D54B-B143-290B2126B3A5}" destId="{E257CA15-F0EC-5A45-9B21-EEEB57339336}" srcOrd="2" destOrd="0" presId="urn:microsoft.com/office/officeart/2005/8/layout/vList4"/>
    <dgm:cxn modelId="{E876C7BD-E928-4A48-BCE5-97DE10227DB4}" type="presParOf" srcId="{421FF2FC-7690-8247-9EF4-F7443FD98EDE}" destId="{C9648116-7491-E14C-BAFA-EA1144BDEDE4}" srcOrd="3" destOrd="0" presId="urn:microsoft.com/office/officeart/2005/8/layout/vList4"/>
    <dgm:cxn modelId="{D6AB67EA-11F3-454D-B2BA-AA9B90C4E8AD}" type="presParOf" srcId="{421FF2FC-7690-8247-9EF4-F7443FD98EDE}" destId="{E2EA6BB7-71EF-C64A-BCA2-6C2E95DAB981}" srcOrd="4" destOrd="0" presId="urn:microsoft.com/office/officeart/2005/8/layout/vList4"/>
    <dgm:cxn modelId="{0C198AA7-4F12-4D4E-996C-C769DFE7058C}" type="presParOf" srcId="{E2EA6BB7-71EF-C64A-BCA2-6C2E95DAB981}" destId="{A333F371-0B77-CC42-842C-8C4CEE7BB601}" srcOrd="0" destOrd="0" presId="urn:microsoft.com/office/officeart/2005/8/layout/vList4"/>
    <dgm:cxn modelId="{BDB10EE6-1DF3-B546-8456-8CD37F6D0E48}" type="presParOf" srcId="{E2EA6BB7-71EF-C64A-BCA2-6C2E95DAB981}" destId="{AB60AE05-4106-9D4A-B0E6-241F4A1A33B2}" srcOrd="1" destOrd="0" presId="urn:microsoft.com/office/officeart/2005/8/layout/vList4"/>
    <dgm:cxn modelId="{7D7CC3CC-DE0F-3348-B6EA-E0766590DDD8}" type="presParOf" srcId="{E2EA6BB7-71EF-C64A-BCA2-6C2E95DAB981}" destId="{92106318-3DB4-884E-B4ED-67D5AF0F6748}" srcOrd="2" destOrd="0" presId="urn:microsoft.com/office/officeart/2005/8/layout/vList4"/>
    <dgm:cxn modelId="{B48FCE5E-6497-3749-84CD-2EB02072B785}" type="presParOf" srcId="{421FF2FC-7690-8247-9EF4-F7443FD98EDE}" destId="{A748B2F0-06ED-9A4D-83D1-FCFEF547D54A}" srcOrd="5" destOrd="0" presId="urn:microsoft.com/office/officeart/2005/8/layout/vList4"/>
    <dgm:cxn modelId="{68348B71-F506-9F42-B036-056B6D66F111}" type="presParOf" srcId="{421FF2FC-7690-8247-9EF4-F7443FD98EDE}" destId="{E6482F0A-6546-9745-AAD8-D7D3459C3D0B}" srcOrd="6" destOrd="0" presId="urn:microsoft.com/office/officeart/2005/8/layout/vList4"/>
    <dgm:cxn modelId="{1EB5BD59-930B-D44D-8A24-A93FF43B3893}" type="presParOf" srcId="{E6482F0A-6546-9745-AAD8-D7D3459C3D0B}" destId="{B53E1056-D111-6642-8F3A-CBE57F883A3B}" srcOrd="0" destOrd="0" presId="urn:microsoft.com/office/officeart/2005/8/layout/vList4"/>
    <dgm:cxn modelId="{BA67CFCB-81C9-2B40-85DB-B71A0A0D6382}" type="presParOf" srcId="{E6482F0A-6546-9745-AAD8-D7D3459C3D0B}" destId="{403710E2-8847-174B-B06D-3D83D9A16160}" srcOrd="1" destOrd="0" presId="urn:microsoft.com/office/officeart/2005/8/layout/vList4"/>
    <dgm:cxn modelId="{28CEFF82-ADED-1540-91E9-7C1D106B0208}" type="presParOf" srcId="{E6482F0A-6546-9745-AAD8-D7D3459C3D0B}" destId="{A84E5A96-3B8A-C24D-98CA-0C4EFBE0434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15389-EA0E-6B4E-A483-1D0976369D32}">
      <dsp:nvSpPr>
        <dsp:cNvPr id="0" name=""/>
        <dsp:cNvSpPr/>
      </dsp:nvSpPr>
      <dsp:spPr>
        <a:xfrm>
          <a:off x="0" y="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6834E"/>
            </a:gs>
            <a:gs pos="49000">
              <a:srgbClr val="66834E"/>
            </a:gs>
            <a:gs pos="100000">
              <a:srgbClr val="66834E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DAB95D"/>
              </a:solidFill>
              <a:effectLst>
                <a:outerShdw blurRad="50800" dist="38100" dir="810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Copperplate Gothic Bold" panose="020E0705020206020404" pitchFamily="34" charset="77"/>
            </a:rPr>
            <a:t>Need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a:endParaRPr>
        </a:p>
      </dsp:txBody>
      <dsp:txXfrm>
        <a:off x="628487" y="0"/>
        <a:ext cx="2305319" cy="417264"/>
      </dsp:txXfrm>
    </dsp:sp>
    <dsp:sp modelId="{3856DDEF-FF7E-E545-A804-F08A4D216895}">
      <dsp:nvSpPr>
        <dsp:cNvPr id="0" name=""/>
        <dsp:cNvSpPr/>
      </dsp:nvSpPr>
      <dsp:spPr>
        <a:xfrm>
          <a:off x="41726" y="41726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0812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B3375-7309-9D41-B2CB-DA2D01968C91}">
      <dsp:nvSpPr>
        <dsp:cNvPr id="0" name=""/>
        <dsp:cNvSpPr/>
      </dsp:nvSpPr>
      <dsp:spPr>
        <a:xfrm>
          <a:off x="0" y="458990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65C"/>
            </a:gs>
            <a:gs pos="50000">
              <a:srgbClr val="75965C"/>
            </a:gs>
            <a:gs pos="100000">
              <a:srgbClr val="75965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Story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458990"/>
        <a:ext cx="2305319" cy="417264"/>
      </dsp:txXfrm>
    </dsp:sp>
    <dsp:sp modelId="{338C1E19-3B8E-FD4B-8E0A-09AFBC50FC68}">
      <dsp:nvSpPr>
        <dsp:cNvPr id="0" name=""/>
        <dsp:cNvSpPr/>
      </dsp:nvSpPr>
      <dsp:spPr>
        <a:xfrm>
          <a:off x="41726" y="50071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3F371-0B77-CC42-842C-8C4CEE7BB601}">
      <dsp:nvSpPr>
        <dsp:cNvPr id="0" name=""/>
        <dsp:cNvSpPr/>
      </dsp:nvSpPr>
      <dsp:spPr>
        <a:xfrm>
          <a:off x="0" y="91798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/>
            </a:gs>
            <a:gs pos="49000">
              <a:srgbClr val="8CB070"/>
            </a:gs>
            <a:gs pos="100000">
              <a:srgbClr val="8CB07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Point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917981"/>
        <a:ext cx="2305319" cy="417264"/>
      </dsp:txXfrm>
    </dsp:sp>
    <dsp:sp modelId="{AB60AE05-4106-9D4A-B0E6-241F4A1A33B2}">
      <dsp:nvSpPr>
        <dsp:cNvPr id="0" name=""/>
        <dsp:cNvSpPr/>
      </dsp:nvSpPr>
      <dsp:spPr>
        <a:xfrm>
          <a:off x="41726" y="959707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1056-D111-6642-8F3A-CBE57F883A3B}">
      <dsp:nvSpPr>
        <dsp:cNvPr id="0" name=""/>
        <dsp:cNvSpPr/>
      </dsp:nvSpPr>
      <dsp:spPr>
        <a:xfrm>
          <a:off x="0" y="1376971"/>
          <a:ext cx="2933807" cy="41726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CB070">
                <a:lumMod val="85000"/>
                <a:lumOff val="15000"/>
              </a:srgbClr>
            </a:gs>
            <a:gs pos="50000">
              <a:srgbClr val="8CB070">
                <a:lumMod val="85000"/>
                <a:lumOff val="15000"/>
              </a:srgbClr>
            </a:gs>
            <a:gs pos="99000">
              <a:srgbClr val="8CB070">
                <a:lumMod val="85000"/>
                <a:lumOff val="15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DAB9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pperplate Gothic Bold" panose="020E0705020206020404" pitchFamily="34" charset="77"/>
            </a:rPr>
            <a:t>Difference</a:t>
          </a:r>
          <a:endParaRPr lang="en-US" kern="1200" dirty="0">
            <a:solidFill>
              <a:srgbClr val="DAB95D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28487" y="1376971"/>
        <a:ext cx="2305319" cy="417264"/>
      </dsp:txXfrm>
    </dsp:sp>
    <dsp:sp modelId="{403710E2-8847-174B-B06D-3D83D9A16160}">
      <dsp:nvSpPr>
        <dsp:cNvPr id="0" name=""/>
        <dsp:cNvSpPr/>
      </dsp:nvSpPr>
      <dsp:spPr>
        <a:xfrm>
          <a:off x="41726" y="1418698"/>
          <a:ext cx="586761" cy="333811"/>
        </a:xfrm>
        <a:prstGeom prst="roundRect">
          <a:avLst>
            <a:gd name="adj" fmla="val 10000"/>
          </a:avLst>
        </a:prstGeom>
        <a:solidFill>
          <a:srgbClr val="C3A552"/>
        </a:solidFill>
        <a:ln>
          <a:noFill/>
        </a:ln>
        <a:effectLst>
          <a:outerShdw blurRad="50800" dist="38100" dir="8100000" algn="tr" rotWithShape="0">
            <a:prstClr val="black">
              <a:alpha val="31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BB9274-A43C-7C76-4896-AC0CDCF81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BEB77-7974-4EC8-836D-C5100C9B1D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D1E9B-9E12-43F5-50BF-4C7DD0D8F5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C8228-7D20-404D-83EC-2ACF4D9D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4A2F5E-89CD-814D-1F58-8F4469DF51D0}"/>
              </a:ext>
            </a:extLst>
          </p:cNvPr>
          <p:cNvSpPr txBox="1"/>
          <p:nvPr userDrawn="1"/>
        </p:nvSpPr>
        <p:spPr>
          <a:xfrm>
            <a:off x="5620984" y="4807039"/>
            <a:ext cx="340556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>
                <a:ln>
                  <a:solidFill>
                    <a:srgbClr val="769DB1"/>
                  </a:solidFill>
                </a:ln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70136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 Text:</a:t>
            </a:r>
            <a:endParaRPr lang="en-US" sz="4400" dirty="0">
              <a:ln>
                <a:solidFill>
                  <a:srgbClr val="769DB1"/>
                </a:solidFill>
              </a:ln>
              <a:solidFill>
                <a:srgbClr val="769DB1"/>
              </a:solidFill>
              <a:effectLst>
                <a:outerShdw blurRad="50800" dist="38100" dir="8100000" algn="tr" rotWithShape="0">
                  <a:prstClr val="black">
                    <a:alpha val="70136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AAF3F33-8EEF-3650-6A67-031DA59205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0984" y="5677306"/>
            <a:ext cx="5366250" cy="9968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4000" b="1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5787F621-372B-EB90-267A-6110D235F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5785" y="3842972"/>
            <a:ext cx="7960427" cy="579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69857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C44ADC5-4B93-03B6-6E23-F1FC082BDB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84" y="2101069"/>
            <a:ext cx="7960427" cy="1516063"/>
          </a:xfrm>
          <a:prstGeom prst="rect">
            <a:avLst/>
          </a:prstGeom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FontTx/>
              <a:buNone/>
              <a:defRPr sz="6600" b="0" i="0" spc="500" baseline="0">
                <a:ln>
                  <a:solidFill>
                    <a:srgbClr val="87B3C9"/>
                  </a:solidFill>
                </a:ln>
                <a:solidFill>
                  <a:srgbClr val="87B3C9"/>
                </a:solidFill>
                <a:effectLst>
                  <a:outerShdw blurRad="112848" dist="52419" dir="8100000" algn="tr" rotWithShape="0">
                    <a:schemeClr val="tx1">
                      <a:lumMod val="75000"/>
                      <a:lumOff val="25000"/>
                      <a:alpha val="53088"/>
                    </a:schemeClr>
                  </a:outerShdw>
                </a:effectLst>
                <a:latin typeface="Engravers MT" panose="02090707080505020304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010A08-25BC-95F7-ABF8-467D3C21FBFF}"/>
              </a:ext>
            </a:extLst>
          </p:cNvPr>
          <p:cNvCxnSpPr>
            <a:cxnSpLocks/>
          </p:cNvCxnSpPr>
          <p:nvPr userDrawn="1"/>
        </p:nvCxnSpPr>
        <p:spPr>
          <a:xfrm>
            <a:off x="5635974" y="5612606"/>
            <a:ext cx="5028629" cy="9479"/>
          </a:xfrm>
          <a:prstGeom prst="line">
            <a:avLst/>
          </a:prstGeom>
          <a:ln w="69850" cap="rnd">
            <a:solidFill>
              <a:srgbClr val="D6B65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CD9671-BF41-CDE0-0CAF-282B5287D79B}"/>
              </a:ext>
            </a:extLst>
          </p:cNvPr>
          <p:cNvSpPr/>
          <p:nvPr userDrawn="1"/>
        </p:nvSpPr>
        <p:spPr>
          <a:xfrm>
            <a:off x="8718721" y="1692920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176F8B-0E25-0407-45F7-DAD7F02425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AD72519-C590-347B-56E4-08BF80547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AD4C640-A9B1-F4C2-F575-F5FB1E9CF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AC6E9-6B28-5279-8B04-1DD8DF87BD51}"/>
              </a:ext>
            </a:extLst>
          </p:cNvPr>
          <p:cNvSpPr txBox="1"/>
          <p:nvPr userDrawn="1"/>
        </p:nvSpPr>
        <p:spPr>
          <a:xfrm>
            <a:off x="2046604" y="3222198"/>
            <a:ext cx="421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Think: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87D798-EDE7-9DB1-2237-453E62998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9455" y="3989444"/>
            <a:ext cx="10073089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33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2EEF4-D3D3-7A17-31DD-27676ADC2422}"/>
              </a:ext>
            </a:extLst>
          </p:cNvPr>
          <p:cNvSpPr/>
          <p:nvPr userDrawn="1"/>
        </p:nvSpPr>
        <p:spPr>
          <a:xfrm>
            <a:off x="8718116" y="2152528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176F8B-0E25-0407-45F7-DAD7F02425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5B0BD05-D548-F1D6-1047-9CDDF8B2D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093F685-2C96-05B1-1B39-E10A70CCB6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9DC1F-7428-F622-3396-3C2F587DF6C7}"/>
              </a:ext>
            </a:extLst>
          </p:cNvPr>
          <p:cNvSpPr txBox="1"/>
          <p:nvPr userDrawn="1"/>
        </p:nvSpPr>
        <p:spPr>
          <a:xfrm>
            <a:off x="2046603" y="3222198"/>
            <a:ext cx="543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Discussion: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62E0B08-E517-0A9F-3C36-C9BE33459F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77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ffere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2EEF4-D3D3-7A17-31DD-27676ADC2422}"/>
              </a:ext>
            </a:extLst>
          </p:cNvPr>
          <p:cNvSpPr/>
          <p:nvPr userDrawn="1"/>
        </p:nvSpPr>
        <p:spPr>
          <a:xfrm>
            <a:off x="8718116" y="2152528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176F8B-0E25-0407-45F7-DAD7F02425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5EBB83A-1A49-4941-BF62-A1340DE4C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D2BF407-4630-D3E3-D425-B470A9C699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97E9B-7045-F3C1-58A6-43469E08B9BF}"/>
              </a:ext>
            </a:extLst>
          </p:cNvPr>
          <p:cNvSpPr txBox="1"/>
          <p:nvPr userDrawn="1"/>
        </p:nvSpPr>
        <p:spPr>
          <a:xfrm>
            <a:off x="2046604" y="3222198"/>
            <a:ext cx="421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Think: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737D80C-2096-8ED6-779B-368F910CF7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553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66FCE1-4B95-83CC-08AD-BA5866A52CCA}"/>
              </a:ext>
            </a:extLst>
          </p:cNvPr>
          <p:cNvSpPr/>
          <p:nvPr userDrawn="1"/>
        </p:nvSpPr>
        <p:spPr>
          <a:xfrm>
            <a:off x="794986" y="209274"/>
            <a:ext cx="8471844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E8ED4E6-F6ED-CAEF-5984-5E2273223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8446218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324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F8C050-E6FE-39B2-C4C3-2D32EB6A8577}"/>
              </a:ext>
            </a:extLst>
          </p:cNvPr>
          <p:cNvSpPr/>
          <p:nvPr userDrawn="1"/>
        </p:nvSpPr>
        <p:spPr>
          <a:xfrm>
            <a:off x="791132" y="206098"/>
            <a:ext cx="8817663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dirty="0">
              <a:ln w="31750">
                <a:solidFill>
                  <a:srgbClr val="C3A552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B721EB-F004-8470-5D5B-E0A17CD7C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143" y="1767822"/>
            <a:ext cx="5197694" cy="2294265"/>
          </a:xfrm>
          <a:prstGeom prst="roundRect">
            <a:avLst/>
          </a:prstGeom>
          <a:solidFill>
            <a:schemeClr val="bg1">
              <a:alpha val="72298"/>
            </a:schemeClr>
          </a:solidFill>
          <a:effectLst>
            <a:softEdge rad="50800"/>
          </a:effectLst>
        </p:spPr>
        <p:txBody>
          <a:bodyPr anchor="t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32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8A33C62-251E-C130-9D03-8C5BE2FDD4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345" y="3504072"/>
            <a:ext cx="5197694" cy="558015"/>
          </a:xfrm>
          <a:prstGeom prst="roundRect">
            <a:avLst/>
          </a:prstGeom>
          <a:noFill/>
          <a:effectLst>
            <a:softEdge rad="38100"/>
          </a:effectLst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i="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~ Click to edit author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C7C75-876C-9CD6-D8AD-A761B7C718D3}"/>
              </a:ext>
            </a:extLst>
          </p:cNvPr>
          <p:cNvSpPr txBox="1"/>
          <p:nvPr userDrawn="1"/>
        </p:nvSpPr>
        <p:spPr>
          <a:xfrm>
            <a:off x="1107895" y="842025"/>
            <a:ext cx="6299784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300" b="1" dirty="0"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Pertinent Principles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463A036-9BFF-3A3D-DBC2-CC763579D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342619"/>
            <a:ext cx="8817663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3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8AA0AEDA-8584-8E6B-4A6B-7BB40CA83B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6963" y="1767822"/>
            <a:ext cx="5197694" cy="2294265"/>
          </a:xfrm>
          <a:prstGeom prst="roundRect">
            <a:avLst/>
          </a:prstGeom>
          <a:solidFill>
            <a:schemeClr val="bg1">
              <a:alpha val="72298"/>
            </a:schemeClr>
          </a:solidFill>
          <a:effectLst>
            <a:softEdge rad="50800"/>
          </a:effectLst>
        </p:spPr>
        <p:txBody>
          <a:bodyPr anchor="t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32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A648364-9B83-A7E8-D95C-0EDC8B237A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1165" y="3504072"/>
            <a:ext cx="5197694" cy="558015"/>
          </a:xfrm>
          <a:prstGeom prst="roundRect">
            <a:avLst/>
          </a:prstGeom>
          <a:noFill/>
          <a:effectLst>
            <a:softEdge rad="38100"/>
          </a:effectLst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i="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~ Click to edit author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EF7E0ED-62D4-12F9-AE6D-4F398B20BF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143" y="4432340"/>
            <a:ext cx="5197694" cy="2294265"/>
          </a:xfrm>
          <a:prstGeom prst="roundRect">
            <a:avLst/>
          </a:prstGeom>
          <a:solidFill>
            <a:schemeClr val="bg1">
              <a:alpha val="72298"/>
            </a:schemeClr>
          </a:solidFill>
          <a:effectLst>
            <a:softEdge rad="50800"/>
          </a:effectLst>
        </p:spPr>
        <p:txBody>
          <a:bodyPr anchor="t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32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31C0697-1778-E48E-C76D-CD250A7E8D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45" y="6168590"/>
            <a:ext cx="5197694" cy="558015"/>
          </a:xfrm>
          <a:prstGeom prst="roundRect">
            <a:avLst/>
          </a:prstGeom>
          <a:noFill/>
          <a:effectLst>
            <a:softEdge rad="38100"/>
          </a:effectLst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i="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~ Click to edit author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9ACCB87-3BB3-DB7D-141C-C204DFAA37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46963" y="4417350"/>
            <a:ext cx="5197694" cy="2294265"/>
          </a:xfrm>
          <a:prstGeom prst="roundRect">
            <a:avLst/>
          </a:prstGeom>
          <a:solidFill>
            <a:schemeClr val="bg1">
              <a:alpha val="72298"/>
            </a:schemeClr>
          </a:solidFill>
          <a:effectLst>
            <a:softEdge rad="50800"/>
          </a:effectLst>
        </p:spPr>
        <p:txBody>
          <a:bodyPr anchor="t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32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548D0E0-47FB-C582-F956-1ED1F97A8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1165" y="6153600"/>
            <a:ext cx="5197694" cy="558015"/>
          </a:xfrm>
          <a:prstGeom prst="roundRect">
            <a:avLst/>
          </a:prstGeom>
          <a:noFill/>
          <a:effectLst>
            <a:softEdge rad="38100"/>
          </a:effectLst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i="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~ Click to edit author</a:t>
            </a:r>
          </a:p>
        </p:txBody>
      </p:sp>
    </p:spTree>
    <p:extLst>
      <p:ext uri="{BB962C8B-B14F-4D97-AF65-F5344CB8AC3E}">
        <p14:creationId xmlns:p14="http://schemas.microsoft.com/office/powerpoint/2010/main" val="5547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We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C756395-D901-389B-9460-B0286DE1A215}"/>
              </a:ext>
            </a:extLst>
          </p:cNvPr>
          <p:cNvSpPr/>
          <p:nvPr userDrawn="1"/>
        </p:nvSpPr>
        <p:spPr>
          <a:xfrm>
            <a:off x="6224953" y="2968053"/>
            <a:ext cx="5078077" cy="348619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CA360EC-4E9B-3B26-2595-3ED2EDE0FEBA}"/>
              </a:ext>
            </a:extLst>
          </p:cNvPr>
          <p:cNvSpPr/>
          <p:nvPr userDrawn="1"/>
        </p:nvSpPr>
        <p:spPr>
          <a:xfrm>
            <a:off x="888970" y="2003982"/>
            <a:ext cx="4882733" cy="444880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D219B-67EF-ADFA-A5FA-8610A6182789}"/>
              </a:ext>
            </a:extLst>
          </p:cNvPr>
          <p:cNvSpPr txBox="1"/>
          <p:nvPr userDrawn="1"/>
        </p:nvSpPr>
        <p:spPr>
          <a:xfrm>
            <a:off x="888969" y="1991547"/>
            <a:ext cx="488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Verse: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E81EE-1601-B574-8318-8D1DD5ABEB9F}"/>
              </a:ext>
            </a:extLst>
          </p:cNvPr>
          <p:cNvSpPr txBox="1"/>
          <p:nvPr userDrawn="1"/>
        </p:nvSpPr>
        <p:spPr>
          <a:xfrm>
            <a:off x="6224954" y="3005486"/>
            <a:ext cx="507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Truth: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A8E06C3E-7AA2-AE45-CF70-F1C3F0E22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8968" y="2767041"/>
            <a:ext cx="4882735" cy="368574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3500" b="0" i="1">
                <a:ln>
                  <a:noFill/>
                </a:ln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3B1F86C1-0CF6-6EED-4176-1098960A4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4954" y="3750805"/>
            <a:ext cx="5078077" cy="2697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3500" i="0">
                <a:ln>
                  <a:noFill/>
                </a:ln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09E74B-64E5-0E4E-99F8-980B0CCD6A90}"/>
              </a:ext>
            </a:extLst>
          </p:cNvPr>
          <p:cNvSpPr/>
          <p:nvPr userDrawn="1"/>
        </p:nvSpPr>
        <p:spPr>
          <a:xfrm>
            <a:off x="794986" y="209274"/>
            <a:ext cx="8471844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6EA292-1029-1A91-1F03-34BA3ECC0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313" y="831345"/>
            <a:ext cx="8203335" cy="71278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>
              <a:buFontTx/>
              <a:buNone/>
              <a:defRPr sz="3300" b="1">
                <a:ln>
                  <a:noFill/>
                </a:ln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57F2D-F926-C2A0-FC6B-C0D5ABC1F3DF}"/>
              </a:ext>
            </a:extLst>
          </p:cNvPr>
          <p:cNvSpPr txBox="1"/>
          <p:nvPr userDrawn="1"/>
        </p:nvSpPr>
        <p:spPr>
          <a:xfrm>
            <a:off x="825755" y="196123"/>
            <a:ext cx="62997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000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Next Week: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5E070-3E58-0AA4-48E3-FD6FEE80DA32}"/>
              </a:ext>
            </a:extLst>
          </p:cNvPr>
          <p:cNvSpPr txBox="1"/>
          <p:nvPr userDrawn="1"/>
        </p:nvSpPr>
        <p:spPr>
          <a:xfrm>
            <a:off x="5775359" y="1560226"/>
            <a:ext cx="36507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n>
                  <a:solidFill>
                    <a:srgbClr val="769DB1"/>
                  </a:solidFill>
                </a:ln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70136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 Text:</a:t>
            </a:r>
            <a:endParaRPr lang="en-US" sz="4000" dirty="0">
              <a:ln>
                <a:solidFill>
                  <a:srgbClr val="769DB1"/>
                </a:solidFill>
              </a:ln>
              <a:solidFill>
                <a:srgbClr val="769DB1"/>
              </a:solidFill>
              <a:effectLst>
                <a:outerShdw blurRad="50800" dist="38100" dir="8100000" algn="tr" rotWithShape="0">
                  <a:prstClr val="black">
                    <a:alpha val="70136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F04A03C-4D0C-0970-9F16-766D58A10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4954" y="2003982"/>
            <a:ext cx="5394410" cy="7842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7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046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04D3B3-C976-2715-311E-C60EF05D82D6}"/>
              </a:ext>
            </a:extLst>
          </p:cNvPr>
          <p:cNvSpPr/>
          <p:nvPr userDrawn="1"/>
        </p:nvSpPr>
        <p:spPr>
          <a:xfrm>
            <a:off x="8718116" y="788457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FC3379-80F9-02B1-12B7-0C9F591740BF}"/>
              </a:ext>
            </a:extLst>
          </p:cNvPr>
          <p:cNvSpPr/>
          <p:nvPr userDrawn="1"/>
        </p:nvSpPr>
        <p:spPr>
          <a:xfrm>
            <a:off x="8718116" y="1236926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CD9671-BF41-CDE0-0CAF-282B5287D79B}"/>
              </a:ext>
            </a:extLst>
          </p:cNvPr>
          <p:cNvSpPr/>
          <p:nvPr userDrawn="1"/>
        </p:nvSpPr>
        <p:spPr>
          <a:xfrm>
            <a:off x="8718721" y="1692920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2EEF4-D3D3-7A17-31DD-27676ADC2422}"/>
              </a:ext>
            </a:extLst>
          </p:cNvPr>
          <p:cNvSpPr/>
          <p:nvPr userDrawn="1"/>
        </p:nvSpPr>
        <p:spPr>
          <a:xfrm>
            <a:off x="8718116" y="2152528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176F8B-0E25-0407-45F7-DAD7F02425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E6ABC2-9012-1C64-6183-72B313D945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44BECBF-29D4-9DF0-159F-1B4C22858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8480C-CE54-C055-9EFD-B646D5F9B18C}"/>
              </a:ext>
            </a:extLst>
          </p:cNvPr>
          <p:cNvSpPr txBox="1"/>
          <p:nvPr userDrawn="1"/>
        </p:nvSpPr>
        <p:spPr>
          <a:xfrm>
            <a:off x="2046603" y="3182442"/>
            <a:ext cx="57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Discussion: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1A2189B-FA10-2C0D-508D-7D28544C5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009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66FCE1-4B95-83CC-08AD-BA5866A52CCA}"/>
              </a:ext>
            </a:extLst>
          </p:cNvPr>
          <p:cNvSpPr/>
          <p:nvPr userDrawn="1"/>
        </p:nvSpPr>
        <p:spPr>
          <a:xfrm>
            <a:off x="794986" y="209274"/>
            <a:ext cx="8471844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C3FC3F-97C0-9BEA-8B48-8E488381CA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436" y="1580474"/>
            <a:ext cx="10751128" cy="466054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>
            <a:softEdge rad="101600"/>
          </a:effectLst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3800" b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defRPr>
            </a:lvl2pPr>
            <a:lvl3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defRPr>
            </a:lvl3pPr>
            <a:lvl4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defRPr>
            </a:lvl4pPr>
            <a:lvl5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91FA85B-69C8-6811-D23D-F7A470111B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4983" y="201613"/>
            <a:ext cx="916963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4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F6FF4F-E22B-4074-18FE-D1D6C751B3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313" y="831345"/>
            <a:ext cx="8203335" cy="71278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>
              <a:buFontTx/>
              <a:buNone/>
              <a:defRPr sz="3200" b="1">
                <a:ln>
                  <a:noFill/>
                </a:ln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164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C756395-D901-389B-9460-B0286DE1A215}"/>
              </a:ext>
            </a:extLst>
          </p:cNvPr>
          <p:cNvSpPr/>
          <p:nvPr userDrawn="1"/>
        </p:nvSpPr>
        <p:spPr>
          <a:xfrm>
            <a:off x="6420298" y="1864426"/>
            <a:ext cx="4882733" cy="451659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CA360EC-4E9B-3B26-2595-3ED2EDE0FEBA}"/>
              </a:ext>
            </a:extLst>
          </p:cNvPr>
          <p:cNvSpPr/>
          <p:nvPr userDrawn="1"/>
        </p:nvSpPr>
        <p:spPr>
          <a:xfrm>
            <a:off x="888970" y="1864425"/>
            <a:ext cx="4882733" cy="4516597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D219B-67EF-ADFA-A5FA-8610A6182789}"/>
              </a:ext>
            </a:extLst>
          </p:cNvPr>
          <p:cNvSpPr txBox="1"/>
          <p:nvPr userDrawn="1"/>
        </p:nvSpPr>
        <p:spPr>
          <a:xfrm>
            <a:off x="888969" y="1951924"/>
            <a:ext cx="488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Verse: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E81EE-1601-B574-8318-8D1DD5ABEB9F}"/>
              </a:ext>
            </a:extLst>
          </p:cNvPr>
          <p:cNvSpPr txBox="1"/>
          <p:nvPr userDrawn="1"/>
        </p:nvSpPr>
        <p:spPr>
          <a:xfrm>
            <a:off x="6913022" y="1969037"/>
            <a:ext cx="389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Truth: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A8E06C3E-7AA2-AE45-CF70-F1C3F0E224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8968" y="2667458"/>
            <a:ext cx="4882735" cy="371356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3500" b="0" i="1">
                <a:ln>
                  <a:noFill/>
                </a:ln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3B1F86C1-0CF6-6EED-4176-1098960A43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298" y="2685428"/>
            <a:ext cx="4882733" cy="3695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3500" i="0">
                <a:ln>
                  <a:noFill/>
                </a:ln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09E74B-64E5-0E4E-99F8-980B0CCD6A90}"/>
              </a:ext>
            </a:extLst>
          </p:cNvPr>
          <p:cNvSpPr/>
          <p:nvPr userDrawn="1"/>
        </p:nvSpPr>
        <p:spPr>
          <a:xfrm>
            <a:off x="794986" y="209274"/>
            <a:ext cx="8471844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09CE49C-B789-A688-5122-7701033C2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4984" y="201613"/>
            <a:ext cx="8362664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3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6EA292-1029-1A91-1F03-34BA3ECC03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777" y="892889"/>
            <a:ext cx="8053871" cy="712787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>
              <a:buFontTx/>
              <a:buNone/>
              <a:defRPr sz="3200" b="1">
                <a:ln>
                  <a:noFill/>
                </a:ln>
                <a:solidFill>
                  <a:srgbClr val="769DB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19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0F30919-386B-8353-33C7-8F26D2A58490}"/>
              </a:ext>
            </a:extLst>
          </p:cNvPr>
          <p:cNvSpPr txBox="1"/>
          <p:nvPr userDrawn="1"/>
        </p:nvSpPr>
        <p:spPr>
          <a:xfrm>
            <a:off x="2046603" y="3222198"/>
            <a:ext cx="682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Discussion: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B721EB-F004-8470-5D5B-E0A17CD7C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7E0E23A-7EDA-9BD2-27A0-DA5745700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73941F-457D-D897-B113-6BD1E97420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6065DA-3301-9981-78D8-A2B5E42AA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04D3B3-C976-2715-311E-C60EF05D82D6}"/>
              </a:ext>
            </a:extLst>
          </p:cNvPr>
          <p:cNvSpPr/>
          <p:nvPr userDrawn="1"/>
        </p:nvSpPr>
        <p:spPr>
          <a:xfrm>
            <a:off x="8718116" y="788457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B721EB-F004-8470-5D5B-E0A17CD7C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73941F-457D-D897-B113-6BD1E97420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04D3B3-C976-2715-311E-C60EF05D82D6}"/>
              </a:ext>
            </a:extLst>
          </p:cNvPr>
          <p:cNvSpPr/>
          <p:nvPr userDrawn="1"/>
        </p:nvSpPr>
        <p:spPr>
          <a:xfrm>
            <a:off x="8718116" y="788457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EAF5B6AF-7ACD-D740-3816-E65DFE663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BCA0118-84D4-2774-BF94-F7AABBA8A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34950-5204-475E-D894-354E82F103C1}"/>
              </a:ext>
            </a:extLst>
          </p:cNvPr>
          <p:cNvSpPr txBox="1"/>
          <p:nvPr userDrawn="1"/>
        </p:nvSpPr>
        <p:spPr>
          <a:xfrm>
            <a:off x="2046604" y="3222198"/>
            <a:ext cx="421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Think:</a:t>
            </a:r>
          </a:p>
        </p:txBody>
      </p:sp>
    </p:spTree>
    <p:extLst>
      <p:ext uri="{BB962C8B-B14F-4D97-AF65-F5344CB8AC3E}">
        <p14:creationId xmlns:p14="http://schemas.microsoft.com/office/powerpoint/2010/main" val="10562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73941F-457D-D897-B113-6BD1E97420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FC3379-80F9-02B1-12B7-0C9F591740BF}"/>
              </a:ext>
            </a:extLst>
          </p:cNvPr>
          <p:cNvSpPr/>
          <p:nvPr userDrawn="1"/>
        </p:nvSpPr>
        <p:spPr>
          <a:xfrm>
            <a:off x="8718116" y="1236926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832689E-1BEB-5947-1F75-93E912FB5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995FDC1-C264-9774-8142-40ABFFF5D5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6021-F9C8-9DDC-910B-E2D3F1FA5244}"/>
              </a:ext>
            </a:extLst>
          </p:cNvPr>
          <p:cNvSpPr txBox="1"/>
          <p:nvPr userDrawn="1"/>
        </p:nvSpPr>
        <p:spPr>
          <a:xfrm>
            <a:off x="2046603" y="3222198"/>
            <a:ext cx="547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Discussion: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2F4E65A-844E-5012-C8CC-F54176379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547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73941F-457D-D897-B113-6BD1E97420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92C013-E4A2-B060-AF22-BD1B6E252C25}"/>
              </a:ext>
            </a:extLst>
          </p:cNvPr>
          <p:cNvSpPr/>
          <p:nvPr userDrawn="1"/>
        </p:nvSpPr>
        <p:spPr>
          <a:xfrm>
            <a:off x="8718116" y="1236926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D49584B-B5DB-D573-E3BA-34F4E1535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D2F6568-B273-12F5-3BFB-361372205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C7BA5-443E-93A7-DFEA-F990D6E4F1C4}"/>
              </a:ext>
            </a:extLst>
          </p:cNvPr>
          <p:cNvSpPr txBox="1"/>
          <p:nvPr userDrawn="1"/>
        </p:nvSpPr>
        <p:spPr>
          <a:xfrm>
            <a:off x="2046604" y="3222198"/>
            <a:ext cx="421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Think: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847F7E3-221F-8368-F2CF-8CC0DF879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6189" y="3989444"/>
            <a:ext cx="8999621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998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2748E25-399C-56A3-BC2D-A3765EDE51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2740" y="5095224"/>
            <a:ext cx="7806520" cy="1553501"/>
          </a:xfrm>
          <a:prstGeom prst="roundRect">
            <a:avLst/>
          </a:prstGeom>
          <a:solidFill>
            <a:schemeClr val="bg1">
              <a:alpha val="49211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buFontTx/>
              <a:buNone/>
              <a:defRPr sz="400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summary statement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D9B4497-4057-E129-C2E8-B561D6E77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281" y="4145876"/>
            <a:ext cx="10809782" cy="695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600" b="1">
                <a:solidFill>
                  <a:srgbClr val="769D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reference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901A787-9EB7-5604-C5B1-0B254A402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662" y="3187270"/>
            <a:ext cx="10832401" cy="911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000" b="0" spc="4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point title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A328B85-94C9-AFCE-17B7-F90700F8E0B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11677038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5A450F0-6C75-8330-780F-D01FD0EC944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28204112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1F81178-2225-04EB-3AA2-327627409102}"/>
              </a:ext>
            </a:extLst>
          </p:cNvPr>
          <p:cNvSpPr/>
          <p:nvPr userDrawn="1"/>
        </p:nvSpPr>
        <p:spPr>
          <a:xfrm>
            <a:off x="8718721" y="1692920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e 19">
            <a:extLst>
              <a:ext uri="{FF2B5EF4-FFF2-40B4-BE49-F238E27FC236}">
                <a16:creationId xmlns:a16="http://schemas.microsoft.com/office/drawing/2014/main" id="{6829F367-71AB-C828-EC58-FF13CBCB6E74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F9E189E-DF45-466E-A078-7E894ED0C74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EAA2F1C-58C9-3F2D-E369-073A4556B6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ADBBE0A-400D-5B30-B880-A81A64441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358AC4-FC1C-D62D-B3B3-0A032207BEB8}"/>
              </a:ext>
            </a:extLst>
          </p:cNvPr>
          <p:cNvCxnSpPr>
            <a:cxnSpLocks/>
          </p:cNvCxnSpPr>
          <p:nvPr userDrawn="1"/>
        </p:nvCxnSpPr>
        <p:spPr>
          <a:xfrm>
            <a:off x="3574547" y="4887835"/>
            <a:ext cx="5028629" cy="9479"/>
          </a:xfrm>
          <a:prstGeom prst="line">
            <a:avLst/>
          </a:prstGeom>
          <a:ln w="69850" cap="rnd">
            <a:solidFill>
              <a:srgbClr val="D6B65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9B2C025-60C4-C464-571E-C0E4A16762E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852344"/>
              </p:ext>
            </p:extLst>
          </p:nvPr>
        </p:nvGraphicFramePr>
        <p:xfrm>
          <a:off x="8463206" y="654149"/>
          <a:ext cx="2933807" cy="179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Double Brace 15">
            <a:extLst>
              <a:ext uri="{FF2B5EF4-FFF2-40B4-BE49-F238E27FC236}">
                <a16:creationId xmlns:a16="http://schemas.microsoft.com/office/drawing/2014/main" id="{A2020825-26D3-68E5-3D20-5C121FE52620}"/>
              </a:ext>
            </a:extLst>
          </p:cNvPr>
          <p:cNvSpPr/>
          <p:nvPr userDrawn="1"/>
        </p:nvSpPr>
        <p:spPr>
          <a:xfrm>
            <a:off x="940159" y="1738646"/>
            <a:ext cx="5155842" cy="1406235"/>
          </a:xfrm>
          <a:prstGeom prst="bracePair">
            <a:avLst>
              <a:gd name="adj" fmla="val 8333"/>
            </a:avLst>
          </a:prstGeom>
          <a:ln w="12700">
            <a:solidFill>
              <a:srgbClr val="66834E"/>
            </a:solidFill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CD9671-BF41-CDE0-0CAF-282B5287D79B}"/>
              </a:ext>
            </a:extLst>
          </p:cNvPr>
          <p:cNvSpPr/>
          <p:nvPr userDrawn="1"/>
        </p:nvSpPr>
        <p:spPr>
          <a:xfrm>
            <a:off x="8718721" y="1692920"/>
            <a:ext cx="158044" cy="152400"/>
          </a:xfrm>
          <a:prstGeom prst="ellipse">
            <a:avLst/>
          </a:prstGeom>
          <a:solidFill>
            <a:srgbClr val="88A96F"/>
          </a:solidFill>
          <a:ln>
            <a:noFill/>
          </a:ln>
          <a:effectLst>
            <a:outerShdw blurRad="50800" dist="38100" dir="8100000" algn="tr" rotWithShape="0">
              <a:schemeClr val="bg1">
                <a:lumMod val="50000"/>
                <a:alpha val="6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176F8B-0E25-0407-45F7-DAD7F024250A}"/>
              </a:ext>
            </a:extLst>
          </p:cNvPr>
          <p:cNvSpPr/>
          <p:nvPr userDrawn="1"/>
        </p:nvSpPr>
        <p:spPr>
          <a:xfrm>
            <a:off x="794986" y="209274"/>
            <a:ext cx="6979067" cy="13425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3A552"/>
            </a:soli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C0ED1F-CD19-EE6D-5D38-B1E7540083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612" y="524139"/>
            <a:ext cx="6953441" cy="712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0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Engravers MT" panose="02090707080505020304" pitchFamily="18" charset="77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1C0562A-BD1C-5641-875E-B714DA645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9573" y="1777283"/>
            <a:ext cx="4819740" cy="132096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lnSpc>
                <a:spcPts val="2940"/>
              </a:lnSpc>
              <a:buFontTx/>
              <a:buNone/>
              <a:defRPr sz="2600" i="1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150CB-C1DE-C61A-32CA-FCE034D13D8A}"/>
              </a:ext>
            </a:extLst>
          </p:cNvPr>
          <p:cNvSpPr txBox="1"/>
          <p:nvPr userDrawn="1"/>
        </p:nvSpPr>
        <p:spPr>
          <a:xfrm>
            <a:off x="2046603" y="3222198"/>
            <a:ext cx="57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spc="500" baseline="0" dirty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Engravers MT" panose="02090707080505020304" pitchFamily="18" charset="77"/>
              </a:rPr>
              <a:t>Discussion: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2AC1BBD-C20F-9545-7F2A-21CE531A1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9455" y="3989444"/>
            <a:ext cx="10073089" cy="2546888"/>
          </a:xfrm>
          <a:prstGeom prst="roundRect">
            <a:avLst>
              <a:gd name="adj" fmla="val 20514"/>
            </a:avLst>
          </a:prstGeom>
          <a:solidFill>
            <a:schemeClr val="bg1">
              <a:alpha val="65037"/>
            </a:schemeClr>
          </a:solidFill>
          <a:effectLst>
            <a:softEdge rad="63500"/>
          </a:effectLst>
        </p:spPr>
        <p:txBody>
          <a:bodyPr>
            <a:normAutofit/>
          </a:bodyPr>
          <a:lstStyle>
            <a:lvl1pPr marL="0" indent="0" algn="ctr">
              <a:lnSpc>
                <a:spcPts val="4500"/>
              </a:lnSpc>
              <a:buFontTx/>
              <a:buNone/>
              <a:defRPr sz="4400">
                <a:solidFill>
                  <a:srgbClr val="6683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053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85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1" r:id="rId5"/>
    <p:sldLayoutId id="2147483672" r:id="rId6"/>
    <p:sldLayoutId id="2147483673" r:id="rId7"/>
    <p:sldLayoutId id="2147483667" r:id="rId8"/>
    <p:sldLayoutId id="2147483674" r:id="rId9"/>
    <p:sldLayoutId id="2147483681" r:id="rId10"/>
    <p:sldLayoutId id="2147483675" r:id="rId11"/>
    <p:sldLayoutId id="2147483682" r:id="rId12"/>
    <p:sldLayoutId id="2147483679" r:id="rId13"/>
    <p:sldLayoutId id="2147483669" r:id="rId14"/>
    <p:sldLayoutId id="2147483680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FE9F3-DAED-C9B1-A251-8169050EF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Proverbs 2:1-15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216EC-E79E-4EA0-8969-C14A27DE7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7,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FDD0-5859-C13A-440E-12FA49EB1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3802" y="1778768"/>
            <a:ext cx="9844391" cy="1946974"/>
          </a:xfrm>
        </p:spPr>
        <p:txBody>
          <a:bodyPr/>
          <a:lstStyle/>
          <a:p>
            <a:pPr algn="l"/>
            <a:r>
              <a:rPr lang="en-US" sz="54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54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3923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6C088-3A9C-D344-EB78-CEFAFF6EE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C3085-2330-08CA-64CD-BC139133D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868556"/>
          </a:xfrm>
        </p:spPr>
        <p:txBody>
          <a:bodyPr>
            <a:normAutofit/>
          </a:bodyPr>
          <a:lstStyle/>
          <a:p>
            <a:r>
              <a:rPr lang="en-US" dirty="0"/>
              <a:t>After listing all the action words or phrases in verses 1-5, </a:t>
            </a:r>
            <a:br>
              <a:rPr lang="en-US" dirty="0"/>
            </a:br>
            <a:r>
              <a:rPr lang="en-US" dirty="0"/>
              <a:t>what do you see that they all </a:t>
            </a:r>
            <a:br>
              <a:rPr lang="en-US" dirty="0"/>
            </a:br>
            <a:r>
              <a:rPr lang="en-US" dirty="0"/>
              <a:t>have in common?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34D721-B55C-6C02-73B1-715029BB744C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8754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FCB5-3A39-A0F8-CDAE-1EFFED839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6D0D1-F0A0-D0BD-A633-7C075D9FD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73F63-1793-34F3-6E33-A2BF1E987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1684525"/>
          </a:xfrm>
        </p:spPr>
        <p:txBody>
          <a:bodyPr>
            <a:normAutofit/>
          </a:bodyPr>
          <a:lstStyle/>
          <a:p>
            <a:r>
              <a:rPr lang="en-US" dirty="0"/>
              <a:t>What is the primary message </a:t>
            </a:r>
            <a:br>
              <a:rPr lang="en-US" dirty="0"/>
            </a:br>
            <a:r>
              <a:rPr lang="en-US" dirty="0"/>
              <a:t>that these verses communicate?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438E104-D108-28A7-077F-851C0A3FDE77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0769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7EB6-E236-8E0E-D5BB-8E02E0CE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25E6-54F6-F237-5E6F-2370620CB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99FE3-F607-894D-0DA1-501AD179E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341018"/>
          </a:xfrm>
        </p:spPr>
        <p:txBody>
          <a:bodyPr>
            <a:normAutofit/>
          </a:bodyPr>
          <a:lstStyle/>
          <a:p>
            <a:r>
              <a:rPr lang="en-US" dirty="0"/>
              <a:t>*If wisdom is a gift from God,</a:t>
            </a:r>
            <a:br>
              <a:rPr lang="en-US" dirty="0"/>
            </a:br>
            <a:r>
              <a:rPr lang="en-US" dirty="0"/>
              <a:t>why do you suppose He still requires us to seek for it?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019ADF-3BBE-66C7-2EAF-29832C5ACC69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5290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89C03-8AFB-DC4A-5A19-9429E0D9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39E00-CADD-F0EB-76B3-89CD995BB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4B08E-CDBE-7C6A-FBAD-CE7453990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1567294"/>
          </a:xfrm>
        </p:spPr>
        <p:txBody>
          <a:bodyPr>
            <a:normAutofit/>
          </a:bodyPr>
          <a:lstStyle/>
          <a:p>
            <a:r>
              <a:rPr lang="en-US" dirty="0"/>
              <a:t>What does it mean</a:t>
            </a:r>
            <a:br>
              <a:rPr lang="en-US" dirty="0"/>
            </a:br>
            <a:r>
              <a:rPr lang="en-US" dirty="0"/>
              <a:t>to know wisdom?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B36FAD-34F7-6266-72D1-A4039FFB3800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438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C9BB-67FE-996F-D11D-1E57D918D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8BF2F-C589-D26A-AEC0-486F9E2653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F4CDE-8730-A426-5FFF-21D4E5A86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294125"/>
          </a:xfrm>
        </p:spPr>
        <p:txBody>
          <a:bodyPr>
            <a:normAutofit/>
          </a:bodyPr>
          <a:lstStyle/>
          <a:p>
            <a:r>
              <a:rPr lang="en-US" dirty="0"/>
              <a:t>How is this kind of knowledge</a:t>
            </a:r>
            <a:br>
              <a:rPr lang="en-US" dirty="0"/>
            </a:br>
            <a:r>
              <a:rPr lang="en-US" dirty="0"/>
              <a:t>different from other kinds of knowledge or human wisdom?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FCC5260-FD14-0C1D-B470-08D30170B37F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33276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1BD32-7ED3-526A-D785-934EF931A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BACD24-4059-9905-9F35-D586E324E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313" y="5095224"/>
            <a:ext cx="8636000" cy="1762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Wisdom is a gift</a:t>
            </a:r>
            <a:br>
              <a:rPr lang="en-US" dirty="0"/>
            </a:br>
            <a:r>
              <a:rPr lang="en-US" dirty="0"/>
              <a:t>only God can give.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C04B5-00C9-0716-E993-2E6653B69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Proverbs 2:6-9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4DEBA-35D1-3F33-A0F7-666CB05358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>
                <a:ln>
                  <a:solidFill>
                    <a:srgbClr val="576F44"/>
                  </a:solidFill>
                </a:ln>
                <a:latin typeface="Engravers MT" panose="02090707080505020304" pitchFamily="18" charset="77"/>
              </a:rPr>
              <a:t>II – Wisdom – God’s Gift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1413ED-1981-06B4-F07F-9B2D9B326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F8BC9F-FE78-2D88-1236-1D91BC322A4A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2337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02BAE-B296-84E2-8C12-7796A1D67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006A-0D75-FCC7-5E6F-0E37AA7A65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BBED7-4383-3D85-BC63-DB4E40C08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192695"/>
          </a:xfrm>
        </p:spPr>
        <p:txBody>
          <a:bodyPr>
            <a:normAutofit/>
          </a:bodyPr>
          <a:lstStyle/>
          <a:p>
            <a:r>
              <a:rPr lang="en-US" dirty="0"/>
              <a:t>How would you harmonize</a:t>
            </a:r>
            <a:br>
              <a:rPr lang="en-US" dirty="0"/>
            </a:br>
            <a:r>
              <a:rPr lang="en-US" dirty="0"/>
              <a:t>or explain these two</a:t>
            </a:r>
            <a:br>
              <a:rPr lang="en-US" dirty="0"/>
            </a:br>
            <a:r>
              <a:rPr lang="en-US" dirty="0"/>
              <a:t>equally-true statements?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10FFB6-5150-288D-917E-8B3D593E9D11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3676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CBA03-59AD-2259-DB98-63A53B149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609D4-1907-A0B9-95EC-4790BDE6D2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0BC3C-3952-5DE5-3262-3D5FA29B3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868556"/>
          </a:xfrm>
        </p:spPr>
        <p:txBody>
          <a:bodyPr>
            <a:normAutofit/>
          </a:bodyPr>
          <a:lstStyle/>
          <a:p>
            <a:r>
              <a:rPr lang="en-US" dirty="0"/>
              <a:t>“If you look hard enough for truth (wisdom), then you will find it.”</a:t>
            </a:r>
          </a:p>
          <a:p>
            <a:r>
              <a:rPr lang="en-US" dirty="0"/>
              <a:t>In what ways might this be true?</a:t>
            </a:r>
            <a:br>
              <a:rPr lang="en-US" dirty="0"/>
            </a:br>
            <a:r>
              <a:rPr lang="en-US" dirty="0"/>
              <a:t>In what ways is this not true?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9DFCFE-6173-5E9D-B890-B6FA105F2C92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6595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BD3D0-085B-1304-C910-65B636BE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56E4-F002-76D4-B1DF-369E2203F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313" y="5095224"/>
            <a:ext cx="8636000" cy="1762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God’s wisdom is to be desired,</a:t>
            </a:r>
            <a:br>
              <a:rPr lang="en-US" dirty="0"/>
            </a:br>
            <a:r>
              <a:rPr lang="en-US" dirty="0"/>
              <a:t>not feared.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70E9-29F6-9473-E05C-6C8DBE15E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Proverbs 2:10-15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1E69E-9570-D9D6-F5BA-4E1494EA9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0939" y="3225709"/>
            <a:ext cx="11410122" cy="911972"/>
          </a:xfrm>
        </p:spPr>
        <p:txBody>
          <a:bodyPr/>
          <a:lstStyle/>
          <a:p>
            <a:r>
              <a:rPr lang="en-US" b="0" dirty="0">
                <a:ln>
                  <a:solidFill>
                    <a:srgbClr val="576F44"/>
                  </a:solidFill>
                </a:ln>
                <a:latin typeface="Engravers MT" panose="02090707080505020304" pitchFamily="18" charset="77"/>
              </a:rPr>
              <a:t>III – Wisdom – Its rewards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934817-6B41-2A05-A331-A01BB12AA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B9D69D-9075-585D-CBE1-C8AD19FB2C58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42507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AAB7-5F75-9707-1054-1560C5A5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90E6-99ED-8F0A-78D9-A9F5B000D0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22A93-D669-F41E-314D-B322F095F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172817"/>
          </a:xfrm>
        </p:spPr>
        <p:txBody>
          <a:bodyPr>
            <a:normAutofit/>
          </a:bodyPr>
          <a:lstStyle/>
          <a:p>
            <a:r>
              <a:rPr lang="en-US" dirty="0"/>
              <a:t>What are some examples </a:t>
            </a:r>
            <a:br>
              <a:rPr lang="en-US" dirty="0"/>
            </a:br>
            <a:r>
              <a:rPr lang="en-US" dirty="0"/>
              <a:t>of the “perversity” which we see </a:t>
            </a:r>
            <a:br>
              <a:rPr lang="en-US" dirty="0"/>
            </a:br>
            <a:r>
              <a:rPr lang="en-US" dirty="0"/>
              <a:t>in today’s culture and society?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4A69D9-4E72-02F6-2AD8-6C6580FC5B86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2689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6275F8-DF96-9979-DDCC-2D74091C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25078"/>
            <a:ext cx="10751128" cy="5277526"/>
          </a:xfrm>
        </p:spPr>
        <p:txBody>
          <a:bodyPr/>
          <a:lstStyle/>
          <a:p>
            <a:r>
              <a:rPr lang="en-US" sz="3600" baseline="30000" dirty="0"/>
              <a:t>1 </a:t>
            </a:r>
            <a:r>
              <a:rPr lang="en-US" sz="3600" dirty="0"/>
              <a:t>My son, if thou wilt receive my words, and hide my commandments with thee;</a:t>
            </a:r>
          </a:p>
          <a:p>
            <a:r>
              <a:rPr lang="en-US" sz="3600" baseline="30000" dirty="0"/>
              <a:t>2 </a:t>
            </a:r>
            <a:r>
              <a:rPr lang="en-US" sz="3600" dirty="0"/>
              <a:t>So that thou incline thine ear unto wisdom, and apply thine heart to understanding;</a:t>
            </a:r>
          </a:p>
          <a:p>
            <a:r>
              <a:rPr lang="en-US" sz="3600" baseline="30000" dirty="0"/>
              <a:t>3 </a:t>
            </a:r>
            <a:r>
              <a:rPr lang="en-US" sz="3600" dirty="0"/>
              <a:t>Yea, if thou </a:t>
            </a:r>
            <a:r>
              <a:rPr lang="en-US" sz="3600" dirty="0" err="1"/>
              <a:t>criest</a:t>
            </a:r>
            <a:r>
              <a:rPr lang="en-US" sz="3600" dirty="0"/>
              <a:t> after knowledge, and liftest up thy voice for understanding;</a:t>
            </a:r>
          </a:p>
          <a:p>
            <a:r>
              <a:rPr lang="en-US" sz="3600" baseline="30000" dirty="0"/>
              <a:t>4 </a:t>
            </a:r>
            <a:r>
              <a:rPr lang="en-US" sz="3600" dirty="0"/>
              <a:t>If thou </a:t>
            </a:r>
            <a:r>
              <a:rPr lang="en-US" sz="3600" dirty="0" err="1"/>
              <a:t>seekest</a:t>
            </a:r>
            <a:r>
              <a:rPr lang="en-US" sz="3600" dirty="0"/>
              <a:t> her as silver, and </a:t>
            </a:r>
            <a:r>
              <a:rPr lang="en-US" sz="3600" dirty="0" err="1"/>
              <a:t>searchest</a:t>
            </a:r>
            <a:r>
              <a:rPr lang="en-US" sz="3600" dirty="0"/>
              <a:t> for her as for hid treasures;</a:t>
            </a:r>
          </a:p>
          <a:p>
            <a:r>
              <a:rPr lang="en-US" sz="3600" baseline="30000" dirty="0"/>
              <a:t>5 </a:t>
            </a:r>
            <a:r>
              <a:rPr lang="en-US" sz="3600" dirty="0"/>
              <a:t>Then shalt thou understand the fear of the </a:t>
            </a:r>
            <a:r>
              <a:rPr lang="en-US" sz="3600" cap="small" dirty="0"/>
              <a:t>Lord</a:t>
            </a:r>
            <a:r>
              <a:rPr lang="en-US" sz="3600" dirty="0"/>
              <a:t>, and find the knowledge of God.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B87A-C03F-45DA-434E-C341B36E02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1858" y="831345"/>
            <a:ext cx="7855790" cy="712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Proverbs 2:1-15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0B6F67-3810-AE25-7391-37BB74B50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4" y="201613"/>
            <a:ext cx="8674480" cy="712787"/>
          </a:xfrm>
        </p:spPr>
        <p:txBody>
          <a:bodyPr anchor="ctr">
            <a:normAutofit/>
          </a:bodyPr>
          <a:lstStyle/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1531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2781-E271-0902-CAE1-73255205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CF088-00D1-5160-3293-5E7E0179D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26A9-C275-120A-F700-C7D4F8C12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455" y="3989444"/>
            <a:ext cx="10073089" cy="2331843"/>
          </a:xfrm>
        </p:spPr>
        <p:txBody>
          <a:bodyPr>
            <a:normAutofit/>
          </a:bodyPr>
          <a:lstStyle/>
          <a:p>
            <a:r>
              <a:rPr lang="en-US" dirty="0"/>
              <a:t>How may God’s wisdom protect us from the “perversity” </a:t>
            </a:r>
            <a:br>
              <a:rPr lang="en-US" dirty="0"/>
            </a:br>
            <a:r>
              <a:rPr lang="en-US" dirty="0"/>
              <a:t>that is in the world?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E08AC0-77F8-AAB8-2978-724F10BB1621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4830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CD7E7-BE83-A7B3-7C30-6B07176FA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E2FAA-1322-C22C-2840-3228F43F8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47D68-CBDA-4C4B-4AA3-04DE2AB12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04" y="3989444"/>
            <a:ext cx="9962618" cy="2868556"/>
          </a:xfrm>
        </p:spPr>
        <p:txBody>
          <a:bodyPr>
            <a:normAutofit/>
          </a:bodyPr>
          <a:lstStyle/>
          <a:p>
            <a:r>
              <a:rPr lang="en-US" dirty="0"/>
              <a:t>*What might be some examples of how the world’s wisdom sometimes influences the way even professing Christians think and live?</a:t>
            </a:r>
          </a:p>
        </p:txBody>
      </p:sp>
    </p:spTree>
    <p:extLst>
      <p:ext uri="{BB962C8B-B14F-4D97-AF65-F5344CB8AC3E}">
        <p14:creationId xmlns:p14="http://schemas.microsoft.com/office/powerpoint/2010/main" val="36407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AA174-7963-1896-0604-1A7A4232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6BC82-CB4C-14B0-582B-C25C4861E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96BAC-B9EB-394B-EF88-B854B520B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842B5-5E91-FFA7-7175-313FD9F8F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04" y="3989444"/>
            <a:ext cx="9962618" cy="2212573"/>
          </a:xfrm>
        </p:spPr>
        <p:txBody>
          <a:bodyPr>
            <a:normAutofit/>
          </a:bodyPr>
          <a:lstStyle/>
          <a:p>
            <a:r>
              <a:rPr lang="en-US" dirty="0"/>
              <a:t>Can you think of a time when the Word of God changed your thinking about something specific?</a:t>
            </a:r>
          </a:p>
        </p:txBody>
      </p:sp>
    </p:spTree>
    <p:extLst>
      <p:ext uri="{BB962C8B-B14F-4D97-AF65-F5344CB8AC3E}">
        <p14:creationId xmlns:p14="http://schemas.microsoft.com/office/powerpoint/2010/main" val="33889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0629E-769E-828E-037E-0FEC534C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D136F-8BC6-6715-91A6-DEC6476CC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8111A-2862-02E2-90B2-DDDDC0C4C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7A79E-B68D-2856-8083-37557EF97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04" y="3989444"/>
            <a:ext cx="9962618" cy="2868556"/>
          </a:xfrm>
        </p:spPr>
        <p:txBody>
          <a:bodyPr>
            <a:normAutofit/>
          </a:bodyPr>
          <a:lstStyle/>
          <a:p>
            <a:r>
              <a:rPr lang="en-US" dirty="0"/>
              <a:t>What kinds of changes did this produce in your personal life?</a:t>
            </a:r>
          </a:p>
          <a:p>
            <a:r>
              <a:rPr lang="en-US" dirty="0"/>
              <a:t>What were the results </a:t>
            </a:r>
            <a:br>
              <a:rPr lang="en-US" dirty="0"/>
            </a:br>
            <a:r>
              <a:rPr lang="en-US" dirty="0"/>
              <a:t>of those changes?</a:t>
            </a:r>
          </a:p>
        </p:txBody>
      </p:sp>
    </p:spTree>
    <p:extLst>
      <p:ext uri="{BB962C8B-B14F-4D97-AF65-F5344CB8AC3E}">
        <p14:creationId xmlns:p14="http://schemas.microsoft.com/office/powerpoint/2010/main" val="3667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D31C-6BFC-304E-E4E7-EFF18B872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E9DF1E-FF00-0AAA-AFF4-901B5A386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F81F1-4713-C9B1-2AA5-3DA3EAE3BC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0BB9A-EE9A-284D-EC2B-7D8CA68D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04" y="3989444"/>
            <a:ext cx="9962618" cy="2868556"/>
          </a:xfrm>
        </p:spPr>
        <p:txBody>
          <a:bodyPr>
            <a:normAutofit/>
          </a:bodyPr>
          <a:lstStyle/>
          <a:p>
            <a:r>
              <a:rPr lang="en-US" dirty="0"/>
              <a:t>Have you ever received advice that was good, but you still struggled to follow it because it required doing things that were difficult?</a:t>
            </a:r>
          </a:p>
        </p:txBody>
      </p:sp>
    </p:spTree>
    <p:extLst>
      <p:ext uri="{BB962C8B-B14F-4D97-AF65-F5344CB8AC3E}">
        <p14:creationId xmlns:p14="http://schemas.microsoft.com/office/powerpoint/2010/main" val="28104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6F7F-A4D3-D218-1DBE-468AD9FD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31D1A-C300-20A2-417F-430560AB4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001E8-2B2F-A2D5-8231-8113D417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C316-22BA-9F8D-1B25-EFEEF4FC0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04" y="3989444"/>
            <a:ext cx="9962618" cy="2868556"/>
          </a:xfrm>
        </p:spPr>
        <p:txBody>
          <a:bodyPr>
            <a:normAutofit/>
          </a:bodyPr>
          <a:lstStyle/>
          <a:p>
            <a:r>
              <a:rPr lang="en-US" dirty="0"/>
              <a:t>*How does God’s wisdom </a:t>
            </a:r>
            <a:br>
              <a:rPr lang="en-US" dirty="0"/>
            </a:br>
            <a:r>
              <a:rPr lang="en-US" dirty="0"/>
              <a:t>actually enable us to follow </a:t>
            </a:r>
            <a:br>
              <a:rPr lang="en-US" dirty="0"/>
            </a:br>
            <a:r>
              <a:rPr lang="en-US" dirty="0"/>
              <a:t>His instructions for living? </a:t>
            </a:r>
          </a:p>
        </p:txBody>
      </p:sp>
    </p:spTree>
    <p:extLst>
      <p:ext uri="{BB962C8B-B14F-4D97-AF65-F5344CB8AC3E}">
        <p14:creationId xmlns:p14="http://schemas.microsoft.com/office/powerpoint/2010/main" val="8870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9CF29-A525-A5ED-313E-6372AA5B7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9392-C968-2817-D4DB-2CFC473D3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189" y="3989444"/>
            <a:ext cx="8999621" cy="2868556"/>
          </a:xfrm>
        </p:spPr>
        <p:txBody>
          <a:bodyPr>
            <a:normAutofit/>
          </a:bodyPr>
          <a:lstStyle/>
          <a:p>
            <a:r>
              <a:rPr lang="en-US" dirty="0"/>
              <a:t>Consider if there may be one particular area of your life in which you need to seek </a:t>
            </a:r>
            <a:br>
              <a:rPr lang="en-US" dirty="0"/>
            </a:br>
            <a:r>
              <a:rPr lang="en-US" dirty="0"/>
              <a:t>and apply God’s wisdom.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C437522-EE34-EE5F-ED07-D6AEAB391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456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DC94F-C02A-FFCB-99BA-5A742E0C5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03FDA-4155-3857-656B-2E41978B7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180BF-C0F1-23A5-E7B4-E34D9F450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189" y="3989444"/>
            <a:ext cx="8999621" cy="2868556"/>
          </a:xfrm>
        </p:spPr>
        <p:txBody>
          <a:bodyPr>
            <a:normAutofit/>
          </a:bodyPr>
          <a:lstStyle/>
          <a:p>
            <a:r>
              <a:rPr lang="en-US" dirty="0"/>
              <a:t>Why does this specific area </a:t>
            </a:r>
            <a:br>
              <a:rPr lang="en-US" dirty="0"/>
            </a:br>
            <a:r>
              <a:rPr lang="en-US" dirty="0"/>
              <a:t>come to mind? </a:t>
            </a:r>
          </a:p>
          <a:p>
            <a:r>
              <a:rPr lang="en-US" dirty="0"/>
              <a:t>How will you go about </a:t>
            </a:r>
            <a:br>
              <a:rPr lang="en-US" dirty="0"/>
            </a:br>
            <a:r>
              <a:rPr lang="en-US" dirty="0"/>
              <a:t>seeking God’s wisdom?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E934BCF-28AE-6AA9-C6C9-7B22AFE4F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3038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08283-38BA-A0B1-6F5C-1D5F6260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97CF-FC26-FDF7-208F-B6FC67A65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wisdom is greater </a:t>
            </a:r>
            <a:br>
              <a:rPr lang="en-US" dirty="0"/>
            </a:br>
            <a:r>
              <a:rPr lang="en-US" dirty="0"/>
              <a:t>than earthly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0BA43-4043-5007-904E-879756E9A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189" y="3989444"/>
            <a:ext cx="8999621" cy="2212573"/>
          </a:xfrm>
        </p:spPr>
        <p:txBody>
          <a:bodyPr>
            <a:normAutofit/>
          </a:bodyPr>
          <a:lstStyle/>
          <a:p>
            <a:r>
              <a:rPr lang="en-US" dirty="0"/>
              <a:t>How do you anticipate God’s wisdom enabling you to make the necessary changes in this area?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CD52F1E-D8FA-AB5F-259D-8F4D4D3EC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734" y="281912"/>
            <a:ext cx="6953441" cy="1248715"/>
          </a:xfrm>
        </p:spPr>
        <p:txBody>
          <a:bodyPr>
            <a:normAutofit/>
          </a:bodyPr>
          <a:lstStyle/>
          <a:p>
            <a:r>
              <a:rPr lang="en-US" sz="3900" b="1" dirty="0"/>
              <a:t>The</a:t>
            </a:r>
            <a:r>
              <a:rPr lang="en-US" b="1" dirty="0"/>
              <a:t> Gift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sz="3900" b="1" dirty="0"/>
              <a:t>of</a:t>
            </a:r>
            <a:r>
              <a:rPr lang="en-US" b="1" dirty="0"/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1603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D7918-78CE-B3C1-5937-1B3D95E30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143" y="1767822"/>
            <a:ext cx="4387208" cy="28487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Men may acquire knowledge, </a:t>
            </a:r>
            <a:br>
              <a:rPr lang="en-US" dirty="0"/>
            </a:br>
            <a:r>
              <a:rPr lang="en-US" dirty="0"/>
              <a:t>but wisdom is a </a:t>
            </a:r>
            <a:br>
              <a:rPr lang="en-US" dirty="0"/>
            </a:br>
            <a:r>
              <a:rPr lang="en-US" dirty="0"/>
              <a:t>gift direct from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642DA-10B2-3D14-7A05-5357281082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7345" y="3950118"/>
            <a:ext cx="4387208" cy="558015"/>
          </a:xfrm>
        </p:spPr>
        <p:txBody>
          <a:bodyPr/>
          <a:lstStyle/>
          <a:p>
            <a:r>
              <a:rPr lang="en-US" dirty="0"/>
              <a:t> ~ Dr. Bob Jones, Sr. ~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B260A-117C-BD02-BE89-48BDD77A5F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5679" y="1767823"/>
            <a:ext cx="5709424" cy="16611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Wisdom begins and continues with the </a:t>
            </a:r>
            <a:br>
              <a:rPr lang="en-US" dirty="0"/>
            </a:br>
            <a:r>
              <a:rPr lang="en-US" dirty="0"/>
              <a:t>fear of the Lord.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E875A7-9409-0A22-7E63-628DF962F1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143" y="4616605"/>
            <a:ext cx="4393006" cy="211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Wisdom is </a:t>
            </a:r>
            <a:br>
              <a:rPr lang="en-US" dirty="0"/>
            </a:br>
            <a:r>
              <a:rPr lang="en-US" dirty="0"/>
              <a:t>the right use </a:t>
            </a:r>
            <a:br>
              <a:rPr lang="en-US" dirty="0"/>
            </a:br>
            <a:r>
              <a:rPr lang="en-US" dirty="0"/>
              <a:t>of knowledge.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F63D66-57FE-161A-7D0D-D85374E22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7345" y="6213194"/>
            <a:ext cx="4398804" cy="558015"/>
          </a:xfrm>
        </p:spPr>
        <p:txBody>
          <a:bodyPr/>
          <a:lstStyle/>
          <a:p>
            <a:r>
              <a:rPr lang="en-US" dirty="0"/>
              <a:t>~ C. H. Spurgeon ~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1E1BE3-EC11-004D-F191-F52ABADF66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85679" y="5285677"/>
            <a:ext cx="5709424" cy="1440927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/>
              <a:t>Wisdom is seeing things through God’s perspective.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DB7547D-336F-3DF0-2470-40097D430F0A}"/>
              </a:ext>
            </a:extLst>
          </p:cNvPr>
          <p:cNvSpPr txBox="1">
            <a:spLocks/>
          </p:cNvSpPr>
          <p:nvPr/>
        </p:nvSpPr>
        <p:spPr>
          <a:xfrm>
            <a:off x="5285679" y="3636875"/>
            <a:ext cx="5709424" cy="1440927"/>
          </a:xfrm>
          <a:prstGeom prst="roundRect">
            <a:avLst/>
          </a:prstGeom>
          <a:solidFill>
            <a:schemeClr val="bg1">
              <a:alpha val="72298"/>
            </a:schemeClr>
          </a:solidFill>
          <a:effectLst>
            <a:softEdge rad="50800"/>
          </a:effectLst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lnSpc>
                <a:spcPts val="2940"/>
              </a:lnSpc>
              <a:spcBef>
                <a:spcPts val="1000"/>
              </a:spcBef>
              <a:buFontTx/>
              <a:buNone/>
              <a:defRPr sz="3200" i="1" kern="1200">
                <a:solidFill>
                  <a:srgbClr val="66834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God gives men </a:t>
            </a:r>
            <a:br>
              <a:rPr lang="en-US" dirty="0"/>
            </a:br>
            <a:r>
              <a:rPr lang="en-US" dirty="0"/>
              <a:t>wisdom to be used.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1E5FA7-9C81-B146-A097-2D2A7ABD0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3" y="201613"/>
            <a:ext cx="8999945" cy="712787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6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3129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8ED4-5F24-8B42-2E6E-BB044FCC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AF9CC9-E17E-E5A9-8E0E-E978DBD2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25078"/>
            <a:ext cx="10751128" cy="4660545"/>
          </a:xfrm>
        </p:spPr>
        <p:txBody>
          <a:bodyPr/>
          <a:lstStyle/>
          <a:p>
            <a:r>
              <a:rPr lang="en-US" sz="3600" baseline="30000" dirty="0"/>
              <a:t>6 </a:t>
            </a:r>
            <a:r>
              <a:rPr lang="en-US" sz="3600" dirty="0"/>
              <a:t>For the </a:t>
            </a:r>
            <a:r>
              <a:rPr lang="en-US" sz="3600" cap="small" dirty="0"/>
              <a:t>Lord</a:t>
            </a:r>
            <a:r>
              <a:rPr lang="en-US" sz="3600" dirty="0"/>
              <a:t> giveth wisdom: out of his mouth cometh knowledge and understanding.</a:t>
            </a:r>
          </a:p>
          <a:p>
            <a:r>
              <a:rPr lang="en-US" sz="3600" baseline="30000" dirty="0"/>
              <a:t>7 </a:t>
            </a:r>
            <a:r>
              <a:rPr lang="en-US" sz="3600" dirty="0"/>
              <a:t>He </a:t>
            </a:r>
            <a:r>
              <a:rPr lang="en-US" sz="3600" dirty="0" err="1"/>
              <a:t>layeth</a:t>
            </a:r>
            <a:r>
              <a:rPr lang="en-US" sz="3600" dirty="0"/>
              <a:t> up sound wisdom for the righteous: he is a buckler to them that walk uprightly.</a:t>
            </a:r>
          </a:p>
          <a:p>
            <a:r>
              <a:rPr lang="en-US" sz="3600" baseline="30000" dirty="0"/>
              <a:t>8 </a:t>
            </a:r>
            <a:r>
              <a:rPr lang="en-US" sz="3600" dirty="0"/>
              <a:t>He </a:t>
            </a:r>
            <a:r>
              <a:rPr lang="en-US" sz="3600" dirty="0" err="1"/>
              <a:t>keepeth</a:t>
            </a:r>
            <a:r>
              <a:rPr lang="en-US" sz="3600" dirty="0"/>
              <a:t> the paths of judgment, and </a:t>
            </a:r>
            <a:r>
              <a:rPr lang="en-US" sz="3600" dirty="0" err="1"/>
              <a:t>preserveth</a:t>
            </a:r>
            <a:r>
              <a:rPr lang="en-US" sz="3600" dirty="0"/>
              <a:t> the way of his saints.</a:t>
            </a:r>
          </a:p>
          <a:p>
            <a:r>
              <a:rPr lang="en-US" sz="3600" baseline="30000" dirty="0"/>
              <a:t>9 </a:t>
            </a:r>
            <a:r>
              <a:rPr lang="en-US" sz="3600" dirty="0"/>
              <a:t>Then shalt thou understand righteousness, and judgment, and equity; yea, every good path.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24FBD6-3BE8-CB72-AF63-57C6DDC955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1858" y="831345"/>
            <a:ext cx="7855790" cy="712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Proverbs 2:1-15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FE9317-72E9-938B-DDF0-DE31EAEC3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4" y="201613"/>
            <a:ext cx="8674480" cy="712787"/>
          </a:xfrm>
        </p:spPr>
        <p:txBody>
          <a:bodyPr anchor="ctr">
            <a:normAutofit/>
          </a:bodyPr>
          <a:lstStyle/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41190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ED7C2-6ADA-E856-7970-982716B7C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Happy is the man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that findeth wisdom,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and the man that getteth understanding.</a:t>
            </a:r>
          </a:p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 </a:t>
            </a:r>
            <a:r>
              <a:rPr lang="en-US" i="0" dirty="0">
                <a:effectLst/>
              </a:rPr>
              <a:t>~ Proverbs 3:13 ~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D0DB-E6C4-48C2-32B4-4B25DDD2B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ffectLst/>
              </a:rPr>
              <a:t>The path of wisdom leads to satisfaction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in life and purity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in character.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631C-BBCF-8007-235B-D3A996C588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Benefits of Wisdom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ECCFA-2457-AF2F-F18A-E7252F5862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Proverbs 3:1-18</a:t>
            </a:r>
          </a:p>
        </p:txBody>
      </p:sp>
    </p:spTree>
    <p:extLst>
      <p:ext uri="{BB962C8B-B14F-4D97-AF65-F5344CB8AC3E}">
        <p14:creationId xmlns:p14="http://schemas.microsoft.com/office/powerpoint/2010/main" val="9622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17E2D-5A96-2074-3155-C4662D2D3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EBB29F-0388-3223-2067-C087D45EC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25078"/>
            <a:ext cx="10751128" cy="3794415"/>
          </a:xfrm>
        </p:spPr>
        <p:txBody>
          <a:bodyPr/>
          <a:lstStyle/>
          <a:p>
            <a:r>
              <a:rPr lang="en-US" sz="3600" baseline="30000" dirty="0"/>
              <a:t>10 </a:t>
            </a:r>
            <a:r>
              <a:rPr lang="en-US" sz="3600" dirty="0"/>
              <a:t>When wisdom </a:t>
            </a:r>
            <a:r>
              <a:rPr lang="en-US" sz="3600" dirty="0" err="1"/>
              <a:t>entereth</a:t>
            </a:r>
            <a:r>
              <a:rPr lang="en-US" sz="3600" dirty="0"/>
              <a:t> into thine heart, and knowledge is pleasant unto thy soul;</a:t>
            </a:r>
          </a:p>
          <a:p>
            <a:r>
              <a:rPr lang="en-US" sz="3600" baseline="30000" dirty="0"/>
              <a:t>11 </a:t>
            </a:r>
            <a:r>
              <a:rPr lang="en-US" sz="3600" dirty="0"/>
              <a:t>Discretion shall preserve thee, understanding shall keep thee:</a:t>
            </a:r>
          </a:p>
          <a:p>
            <a:r>
              <a:rPr lang="en-US" sz="3600" baseline="30000" dirty="0"/>
              <a:t>12 </a:t>
            </a:r>
            <a:r>
              <a:rPr lang="en-US" sz="3600" dirty="0"/>
              <a:t>To deliver thee from the way of the evil man, from the man that </a:t>
            </a:r>
            <a:r>
              <a:rPr lang="en-US" sz="3600" dirty="0" err="1"/>
              <a:t>speaketh</a:t>
            </a:r>
            <a:r>
              <a:rPr lang="en-US" sz="3600" dirty="0"/>
              <a:t> </a:t>
            </a:r>
            <a:r>
              <a:rPr lang="en-US" sz="3600" dirty="0" err="1"/>
              <a:t>froward</a:t>
            </a:r>
            <a:r>
              <a:rPr lang="en-US" sz="3600" dirty="0"/>
              <a:t> things;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57BB-AEFD-5497-F619-6F937759D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4" y="201613"/>
            <a:ext cx="8674480" cy="712787"/>
          </a:xfrm>
        </p:spPr>
        <p:txBody>
          <a:bodyPr anchor="ctr">
            <a:normAutofit/>
          </a:bodyPr>
          <a:lstStyle/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AB8757-CB58-0B18-FB23-B560E019B5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1858" y="831345"/>
            <a:ext cx="7855790" cy="712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Proverbs 2:1-15</a:t>
            </a:r>
          </a:p>
        </p:txBody>
      </p:sp>
    </p:spTree>
    <p:extLst>
      <p:ext uri="{BB962C8B-B14F-4D97-AF65-F5344CB8AC3E}">
        <p14:creationId xmlns:p14="http://schemas.microsoft.com/office/powerpoint/2010/main" val="11667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CBF4-9D1D-8AFA-62CB-9E76EEE0E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34433-8B51-1575-6C8A-E7A79E0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625079"/>
            <a:ext cx="10751128" cy="3772112"/>
          </a:xfrm>
        </p:spPr>
        <p:txBody>
          <a:bodyPr/>
          <a:lstStyle/>
          <a:p>
            <a:r>
              <a:rPr lang="en-US" sz="3600" baseline="30000" dirty="0"/>
              <a:t>13 </a:t>
            </a:r>
            <a:r>
              <a:rPr lang="en-US" sz="3600" dirty="0"/>
              <a:t>Who leave the paths of uprightness, to walk in the ways of darkness;</a:t>
            </a:r>
          </a:p>
          <a:p>
            <a:r>
              <a:rPr lang="en-US" sz="3600" baseline="30000" dirty="0"/>
              <a:t>14 </a:t>
            </a:r>
            <a:r>
              <a:rPr lang="en-US" sz="3600" dirty="0"/>
              <a:t>Who rejoice to do evil, and delight in the </a:t>
            </a:r>
            <a:r>
              <a:rPr lang="en-US" sz="3600" dirty="0" err="1"/>
              <a:t>frowardness</a:t>
            </a:r>
            <a:r>
              <a:rPr lang="en-US" sz="3600" dirty="0"/>
              <a:t> of the wicked;</a:t>
            </a:r>
          </a:p>
          <a:p>
            <a:r>
              <a:rPr lang="en-US" sz="3600" baseline="30000" dirty="0"/>
              <a:t>15 </a:t>
            </a:r>
            <a:r>
              <a:rPr lang="en-US" sz="3600" dirty="0"/>
              <a:t>Whose ways are crooked, and they </a:t>
            </a:r>
            <a:r>
              <a:rPr lang="en-US" sz="3600" dirty="0" err="1"/>
              <a:t>froward</a:t>
            </a:r>
            <a:r>
              <a:rPr lang="en-US" sz="3600" dirty="0"/>
              <a:t> in their paths: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A4F4E4-9E6A-D4C9-F92C-B610F543E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1858" y="831345"/>
            <a:ext cx="7855790" cy="71278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Proverbs 2:1-15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8F3CC1-D814-18D6-C1B6-99700E1C9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4" y="201613"/>
            <a:ext cx="8674480" cy="712787"/>
          </a:xfrm>
        </p:spPr>
        <p:txBody>
          <a:bodyPr anchor="ctr">
            <a:normAutofit/>
          </a:bodyPr>
          <a:lstStyle/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11921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D6FB3-B83F-63AD-6740-FFC971B5A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If any of you lack wisdom, let him ask of God, that giveth to all men liberally, and </a:t>
            </a:r>
            <a:r>
              <a:rPr lang="en-US" dirty="0" err="1"/>
              <a:t>upbraideth</a:t>
            </a:r>
            <a:r>
              <a:rPr lang="en-US" dirty="0"/>
              <a:t> not; and it shall be given him.</a:t>
            </a:r>
            <a:br>
              <a:rPr lang="en-US" dirty="0"/>
            </a:br>
            <a:r>
              <a:rPr lang="en-US" i="0" dirty="0"/>
              <a:t>~ James 1:5 ~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958A6-47C4-EBB5-4E44-7F7BD7070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God’s gift of true wisdom is greater </a:t>
            </a:r>
            <a:br>
              <a:rPr lang="en-US" dirty="0"/>
            </a:br>
            <a:r>
              <a:rPr lang="en-US" dirty="0"/>
              <a:t>than earthly wisdom and enables us </a:t>
            </a:r>
            <a:br>
              <a:rPr lang="en-US" dirty="0"/>
            </a:br>
            <a:r>
              <a:rPr lang="en-US" dirty="0"/>
              <a:t>to live successful Christian lives.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D5E10-352B-087A-22E4-7EC76E965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Proverbs 2:1-15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2C3F83-A1FE-1D2F-E6F6-2430CA4C6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984" y="201613"/>
            <a:ext cx="8674480" cy="712787"/>
          </a:xfrm>
        </p:spPr>
        <p:txBody>
          <a:bodyPr anchor="ctr">
            <a:normAutofit/>
          </a:bodyPr>
          <a:lstStyle/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419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B8D45F-F6D4-C87E-6E4F-5A5015C679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 will not force His wisdom on those who are unwilling to seek and receive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5869-9D59-EE2F-4898-E637612D8F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6189" y="3989443"/>
            <a:ext cx="8999621" cy="1785715"/>
          </a:xfrm>
        </p:spPr>
        <p:txBody>
          <a:bodyPr>
            <a:normAutofit/>
          </a:bodyPr>
          <a:lstStyle/>
          <a:p>
            <a:r>
              <a:rPr lang="en-US" dirty="0"/>
              <a:t>How does one seek </a:t>
            </a:r>
            <a:br>
              <a:rPr lang="en-US" dirty="0"/>
            </a:br>
            <a:r>
              <a:rPr lang="en-US" dirty="0"/>
              <a:t>true wisdom?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7DE607-65CF-C0B3-2FA4-C41E2B97EA4B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2067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F8-C631-B469-2E2A-53B2CBD7F8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Proverbs 2 shows the need </a:t>
            </a:r>
            <a:br>
              <a:rPr lang="en-US" dirty="0"/>
            </a:br>
            <a:r>
              <a:rPr lang="en-US" dirty="0"/>
              <a:t>for God’s wisdom.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13624-4C49-8E35-9B2A-630FCAF89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9573" y="3989444"/>
            <a:ext cx="9670722" cy="2344417"/>
          </a:xfrm>
        </p:spPr>
        <p:txBody>
          <a:bodyPr>
            <a:normAutofit/>
          </a:bodyPr>
          <a:lstStyle/>
          <a:p>
            <a:r>
              <a:rPr lang="en-US" dirty="0"/>
              <a:t>To seek earnestly after true wisdom, God’s children must first be able to see its value and benefits.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0D281C-2031-64E3-2157-F38D817215DC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33955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9FFFC-5A6E-02F0-F8EA-4E0EC875B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313" y="5095224"/>
            <a:ext cx="8636000" cy="17627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search for wisdom is a </a:t>
            </a:r>
            <a:br>
              <a:rPr lang="en-US" dirty="0"/>
            </a:br>
            <a:r>
              <a:rPr lang="en-US" dirty="0"/>
              <a:t>search for the knowledge of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177D-E20C-38B9-B7EF-2441F87A1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Proverbs 2:1-5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E6C0D-154F-F4CD-7623-F89E771B2F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>
                <a:ln>
                  <a:solidFill>
                    <a:srgbClr val="576F44"/>
                  </a:solidFill>
                </a:ln>
                <a:latin typeface="Engravers MT" panose="02090707080505020304" pitchFamily="18" charset="77"/>
              </a:rPr>
              <a:t>I – Seek Wisdom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A25F93-D999-F222-37CA-D1F55A330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God’s gift of true wisdom is greater than earthly wisdom and enables us to live successful Christian lives.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70D335-2215-9022-379C-07BC989978C1}"/>
              </a:ext>
            </a:extLst>
          </p:cNvPr>
          <p:cNvSpPr txBox="1">
            <a:spLocks/>
          </p:cNvSpPr>
          <p:nvPr/>
        </p:nvSpPr>
        <p:spPr>
          <a:xfrm>
            <a:off x="794984" y="201613"/>
            <a:ext cx="6985165" cy="13209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 spc="300" baseline="0">
                <a:solidFill>
                  <a:srgbClr val="66834E"/>
                </a:solidFill>
                <a:effectLst>
                  <a:outerShdw blurRad="50800" dist="38100" dir="8100000" algn="tr" rotWithShape="0">
                    <a:prstClr val="black">
                      <a:alpha val="28211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latin typeface="Engravers MT" panose="02090707080505020304" pitchFamily="18" charset="77"/>
              </a:rPr>
              <a:t>The</a:t>
            </a:r>
            <a:r>
              <a:rPr lang="en-US" b="1" dirty="0">
                <a:latin typeface="Engravers MT" panose="02090707080505020304" pitchFamily="18" charset="77"/>
              </a:rPr>
              <a:t> Gift </a:t>
            </a:r>
            <a:br>
              <a:rPr lang="en-US" b="1" dirty="0">
                <a:latin typeface="Engravers MT" panose="02090707080505020304" pitchFamily="18" charset="77"/>
              </a:rPr>
            </a:br>
            <a:r>
              <a:rPr lang="en-US" b="1" dirty="0">
                <a:latin typeface="Engravers MT" panose="02090707080505020304" pitchFamily="18" charset="77"/>
              </a:rPr>
              <a:t>	</a:t>
            </a:r>
            <a:r>
              <a:rPr lang="en-US" sz="3900" b="1" dirty="0">
                <a:latin typeface="Engravers MT" panose="02090707080505020304" pitchFamily="18" charset="77"/>
              </a:rPr>
              <a:t>of</a:t>
            </a:r>
            <a:r>
              <a:rPr lang="en-US" b="1" dirty="0">
                <a:latin typeface="Engravers MT" panose="02090707080505020304" pitchFamily="18" charset="77"/>
              </a:rPr>
              <a:t> Wisdom</a:t>
            </a:r>
          </a:p>
        </p:txBody>
      </p:sp>
    </p:spTree>
    <p:extLst>
      <p:ext uri="{BB962C8B-B14F-4D97-AF65-F5344CB8AC3E}">
        <p14:creationId xmlns:p14="http://schemas.microsoft.com/office/powerpoint/2010/main" val="9965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&amp;B Summer 26" id="{6249DA5A-3E13-9E4A-8D0F-F5B7A50DF78F}" vid="{0DBBAB96-E599-E143-82A9-A2EACA0F9A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1346</Words>
  <Application>Microsoft Macintosh PowerPoint</Application>
  <PresentationFormat>Widescreen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Candara</vt:lpstr>
      <vt:lpstr>Copperplate Gothic Bold</vt:lpstr>
      <vt:lpstr>Engravers MT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Shawna Wright</dc:creator>
  <cp:lastModifiedBy>Shawna Wright</cp:lastModifiedBy>
  <cp:revision>16</cp:revision>
  <dcterms:created xsi:type="dcterms:W3CDTF">2026-01-05T22:48:25Z</dcterms:created>
  <dcterms:modified xsi:type="dcterms:W3CDTF">2026-03-18T22:23:21Z</dcterms:modified>
</cp:coreProperties>
</file>